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70" r:id="rId8"/>
    <p:sldId id="269" r:id="rId9"/>
    <p:sldId id="266" r:id="rId10"/>
    <p:sldId id="267" r:id="rId11"/>
    <p:sldId id="268" r:id="rId12"/>
    <p:sldId id="271" r:id="rId13"/>
    <p:sldId id="272" r:id="rId14"/>
    <p:sldId id="273" r:id="rId15"/>
    <p:sldId id="275" r:id="rId16"/>
    <p:sldId id="276" r:id="rId17"/>
    <p:sldId id="277" r:id="rId18"/>
    <p:sldId id="265" r:id="rId19"/>
    <p:sldId id="260" r:id="rId20"/>
    <p:sldId id="263" r:id="rId21"/>
  </p:sldIdLst>
  <p:sldSz cx="18288000" cy="10287000"/>
  <p:notesSz cx="10287000" cy="18288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한컴 윤고딕 230" panose="02020603020101020101" pitchFamily="18" charset="-127"/>
      <p:regular r:id="rId29"/>
    </p:embeddedFont>
    <p:embeddedFont>
      <p:font typeface="한컴 윤고딕 250" panose="02020603020101020101" pitchFamily="18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F2AB6-D3BF-4EA2-9B85-6C689BA45889}" v="274" dt="2021-06-08T17:37:10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90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525@naver.com" userId="ba94b75ee090fdff" providerId="LiveId" clId="{CD670466-50C1-4F18-A83F-CB504A880CD2}"/>
    <pc:docChg chg="addSld delSld modSld">
      <pc:chgData name="day525@naver.com" userId="ba94b75ee090fdff" providerId="LiveId" clId="{CD670466-50C1-4F18-A83F-CB504A880CD2}" dt="2021-06-07T13:02:06.647" v="3" actId="20577"/>
      <pc:docMkLst>
        <pc:docMk/>
      </pc:docMkLst>
      <pc:sldChg chg="modSp mod">
        <pc:chgData name="day525@naver.com" userId="ba94b75ee090fdff" providerId="LiveId" clId="{CD670466-50C1-4F18-A83F-CB504A880CD2}" dt="2021-06-07T13:02:06.647" v="3" actId="20577"/>
        <pc:sldMkLst>
          <pc:docMk/>
          <pc:sldMk cId="0" sldId="262"/>
        </pc:sldMkLst>
        <pc:spChg chg="mod">
          <ac:chgData name="day525@naver.com" userId="ba94b75ee090fdff" providerId="LiveId" clId="{CD670466-50C1-4F18-A83F-CB504A880CD2}" dt="2021-06-07T13:02:06.647" v="3" actId="20577"/>
          <ac:spMkLst>
            <pc:docMk/>
            <pc:sldMk cId="0" sldId="262"/>
            <ac:spMk id="35" creationId="{00000000-0000-0000-0000-000000000000}"/>
          </ac:spMkLst>
        </pc:spChg>
      </pc:sldChg>
      <pc:sldChg chg="new del">
        <pc:chgData name="day525@naver.com" userId="ba94b75ee090fdff" providerId="LiveId" clId="{CD670466-50C1-4F18-A83F-CB504A880CD2}" dt="2021-06-07T13:01:01.157" v="1" actId="47"/>
        <pc:sldMkLst>
          <pc:docMk/>
          <pc:sldMk cId="1058031809" sldId="264"/>
        </pc:sldMkLst>
      </pc:sldChg>
    </pc:docChg>
  </pc:docChgLst>
  <pc:docChgLst>
    <pc:chgData name="day525@naver.com" userId="ba94b75ee090fdff" providerId="LiveId" clId="{697F2AB6-D3BF-4EA2-9B85-6C689BA45889}"/>
    <pc:docChg chg="undo redo custSel addSld delSld modSld sldOrd">
      <pc:chgData name="day525@naver.com" userId="ba94b75ee090fdff" providerId="LiveId" clId="{697F2AB6-D3BF-4EA2-9B85-6C689BA45889}" dt="2021-06-08T17:39:13.095" v="1673"/>
      <pc:docMkLst>
        <pc:docMk/>
      </pc:docMkLst>
      <pc:sldChg chg="modSp mod">
        <pc:chgData name="day525@naver.com" userId="ba94b75ee090fdff" providerId="LiveId" clId="{697F2AB6-D3BF-4EA2-9B85-6C689BA45889}" dt="2021-06-08T17:28:02.736" v="1658" actId="20577"/>
        <pc:sldMkLst>
          <pc:docMk/>
          <pc:sldMk cId="0" sldId="256"/>
        </pc:sldMkLst>
        <pc:spChg chg="mod">
          <ac:chgData name="day525@naver.com" userId="ba94b75ee090fdff" providerId="LiveId" clId="{697F2AB6-D3BF-4EA2-9B85-6C689BA45889}" dt="2021-06-08T17:28:02.736" v="1658" actId="20577"/>
          <ac:spMkLst>
            <pc:docMk/>
            <pc:sldMk cId="0" sldId="256"/>
            <ac:spMk id="57" creationId="{00000000-0000-0000-0000-000000000000}"/>
          </ac:spMkLst>
        </pc:spChg>
      </pc:sldChg>
      <pc:sldChg chg="delSp modSp mod">
        <pc:chgData name="day525@naver.com" userId="ba94b75ee090fdff" providerId="LiveId" clId="{697F2AB6-D3BF-4EA2-9B85-6C689BA45889}" dt="2021-06-08T17:24:41.379" v="1656" actId="1038"/>
        <pc:sldMkLst>
          <pc:docMk/>
          <pc:sldMk cId="0" sldId="260"/>
        </pc:sldMkLst>
        <pc:spChg chg="mod">
          <ac:chgData name="day525@naver.com" userId="ba94b75ee090fdff" providerId="LiveId" clId="{697F2AB6-D3BF-4EA2-9B85-6C689BA45889}" dt="2021-06-08T17:20:14.186" v="1515"/>
          <ac:spMkLst>
            <pc:docMk/>
            <pc:sldMk cId="0" sldId="260"/>
            <ac:spMk id="34" creationId="{00000000-0000-0000-0000-000000000000}"/>
          </ac:spMkLst>
        </pc:spChg>
        <pc:spChg chg="mod">
          <ac:chgData name="day525@naver.com" userId="ba94b75ee090fdff" providerId="LiveId" clId="{697F2AB6-D3BF-4EA2-9B85-6C689BA45889}" dt="2021-06-08T17:24:41.379" v="1656" actId="1038"/>
          <ac:spMkLst>
            <pc:docMk/>
            <pc:sldMk cId="0" sldId="260"/>
            <ac:spMk id="57" creationId="{00000000-0000-0000-0000-000000000000}"/>
          </ac:spMkLst>
        </pc:spChg>
        <pc:spChg chg="del">
          <ac:chgData name="day525@naver.com" userId="ba94b75ee090fdff" providerId="LiveId" clId="{697F2AB6-D3BF-4EA2-9B85-6C689BA45889}" dt="2021-06-08T17:18:24.890" v="1395" actId="478"/>
          <ac:spMkLst>
            <pc:docMk/>
            <pc:sldMk cId="0" sldId="260"/>
            <ac:spMk id="64" creationId="{00000000-0000-0000-0000-000000000000}"/>
          </ac:spMkLst>
        </pc:spChg>
        <pc:spChg chg="del">
          <ac:chgData name="day525@naver.com" userId="ba94b75ee090fdff" providerId="LiveId" clId="{697F2AB6-D3BF-4EA2-9B85-6C689BA45889}" dt="2021-06-08T17:18:30.440" v="1397" actId="478"/>
          <ac:spMkLst>
            <pc:docMk/>
            <pc:sldMk cId="0" sldId="260"/>
            <ac:spMk id="68" creationId="{00000000-0000-0000-0000-000000000000}"/>
          </ac:spMkLst>
        </pc:spChg>
        <pc:spChg chg="del">
          <ac:chgData name="day525@naver.com" userId="ba94b75ee090fdff" providerId="LiveId" clId="{697F2AB6-D3BF-4EA2-9B85-6C689BA45889}" dt="2021-06-08T17:19:01.780" v="1401" actId="478"/>
          <ac:spMkLst>
            <pc:docMk/>
            <pc:sldMk cId="0" sldId="260"/>
            <ac:spMk id="72" creationId="{00000000-0000-0000-0000-000000000000}"/>
          </ac:spMkLst>
        </pc:spChg>
        <pc:spChg chg="del">
          <ac:chgData name="day525@naver.com" userId="ba94b75ee090fdff" providerId="LiveId" clId="{697F2AB6-D3BF-4EA2-9B85-6C689BA45889}" dt="2021-06-08T17:19:00.398" v="1400" actId="478"/>
          <ac:spMkLst>
            <pc:docMk/>
            <pc:sldMk cId="0" sldId="260"/>
            <ac:spMk id="73" creationId="{00000000-0000-0000-0000-000000000000}"/>
          </ac:spMkLst>
        </pc:spChg>
        <pc:spChg chg="del mod">
          <ac:chgData name="day525@naver.com" userId="ba94b75ee090fdff" providerId="LiveId" clId="{697F2AB6-D3BF-4EA2-9B85-6C689BA45889}" dt="2021-06-08T17:19:13.244" v="1409" actId="478"/>
          <ac:spMkLst>
            <pc:docMk/>
            <pc:sldMk cId="0" sldId="260"/>
            <ac:spMk id="74" creationId="{00000000-0000-0000-0000-000000000000}"/>
          </ac:spMkLst>
        </pc:spChg>
        <pc:spChg chg="del mod">
          <ac:chgData name="day525@naver.com" userId="ba94b75ee090fdff" providerId="LiveId" clId="{697F2AB6-D3BF-4EA2-9B85-6C689BA45889}" dt="2021-06-08T17:19:16.703" v="1412" actId="478"/>
          <ac:spMkLst>
            <pc:docMk/>
            <pc:sldMk cId="0" sldId="260"/>
            <ac:spMk id="75" creationId="{00000000-0000-0000-0000-000000000000}"/>
          </ac:spMkLst>
        </pc:spChg>
        <pc:spChg chg="del">
          <ac:chgData name="day525@naver.com" userId="ba94b75ee090fdff" providerId="LiveId" clId="{697F2AB6-D3BF-4EA2-9B85-6C689BA45889}" dt="2021-06-08T17:19:03.760" v="1403" actId="478"/>
          <ac:spMkLst>
            <pc:docMk/>
            <pc:sldMk cId="0" sldId="260"/>
            <ac:spMk id="79" creationId="{00000000-0000-0000-0000-000000000000}"/>
          </ac:spMkLst>
        </pc:spChg>
        <pc:spChg chg="del">
          <ac:chgData name="day525@naver.com" userId="ba94b75ee090fdff" providerId="LiveId" clId="{697F2AB6-D3BF-4EA2-9B85-6C689BA45889}" dt="2021-06-08T17:19:18.069" v="1413" actId="478"/>
          <ac:spMkLst>
            <pc:docMk/>
            <pc:sldMk cId="0" sldId="260"/>
            <ac:spMk id="80" creationId="{00000000-0000-0000-0000-000000000000}"/>
          </ac:spMkLst>
        </pc:spChg>
        <pc:grpChg chg="del">
          <ac:chgData name="day525@naver.com" userId="ba94b75ee090fdff" providerId="LiveId" clId="{697F2AB6-D3BF-4EA2-9B85-6C689BA45889}" dt="2021-06-08T17:20:04.066" v="1488" actId="478"/>
          <ac:grpSpMkLst>
            <pc:docMk/>
            <pc:sldMk cId="0" sldId="260"/>
            <ac:grpSpMk id="1007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19:06.726" v="1405" actId="478"/>
          <ac:grpSpMkLst>
            <pc:docMk/>
            <pc:sldMk cId="0" sldId="260"/>
            <ac:grpSpMk id="1011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20:04.732" v="1489" actId="478"/>
          <ac:grpSpMkLst>
            <pc:docMk/>
            <pc:sldMk cId="0" sldId="260"/>
            <ac:grpSpMk id="1012" creationId="{00000000-0000-0000-0000-000000000000}"/>
          </ac:grpSpMkLst>
        </pc:grpChg>
        <pc:grpChg chg="mod">
          <ac:chgData name="day525@naver.com" userId="ba94b75ee090fdff" providerId="LiveId" clId="{697F2AB6-D3BF-4EA2-9B85-6C689BA45889}" dt="2021-06-08T17:21:56.536" v="1638" actId="1037"/>
          <ac:grpSpMkLst>
            <pc:docMk/>
            <pc:sldMk cId="0" sldId="260"/>
            <ac:grpSpMk id="1013" creationId="{00000000-0000-0000-0000-000000000000}"/>
          </ac:grpSpMkLst>
        </pc:grpChg>
        <pc:grpChg chg="mod">
          <ac:chgData name="day525@naver.com" userId="ba94b75ee090fdff" providerId="LiveId" clId="{697F2AB6-D3BF-4EA2-9B85-6C689BA45889}" dt="2021-06-08T17:22:04.002" v="1650" actId="1038"/>
          <ac:grpSpMkLst>
            <pc:docMk/>
            <pc:sldMk cId="0" sldId="260"/>
            <ac:grpSpMk id="1014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19:18.554" v="1414" actId="478"/>
          <ac:grpSpMkLst>
            <pc:docMk/>
            <pc:sldMk cId="0" sldId="260"/>
            <ac:grpSpMk id="1015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19:10.226" v="1406" actId="478"/>
          <ac:grpSpMkLst>
            <pc:docMk/>
            <pc:sldMk cId="0" sldId="260"/>
            <ac:grpSpMk id="1016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19:04.946" v="1404" actId="478"/>
          <ac:grpSpMkLst>
            <pc:docMk/>
            <pc:sldMk cId="0" sldId="260"/>
            <ac:grpSpMk id="1017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19:10.897" v="1407" actId="478"/>
          <ac:grpSpMkLst>
            <pc:docMk/>
            <pc:sldMk cId="0" sldId="260"/>
            <ac:grpSpMk id="1018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18:27.740" v="1396" actId="478"/>
          <ac:grpSpMkLst>
            <pc:docMk/>
            <pc:sldMk cId="0" sldId="260"/>
            <ac:grpSpMk id="1019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19:49.566" v="1420" actId="478"/>
          <ac:grpSpMkLst>
            <pc:docMk/>
            <pc:sldMk cId="0" sldId="260"/>
            <ac:grpSpMk id="1020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19:02.560" v="1402" actId="478"/>
          <ac:grpSpMkLst>
            <pc:docMk/>
            <pc:sldMk cId="0" sldId="260"/>
            <ac:grpSpMk id="1021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7:19:15.411" v="1411" actId="478"/>
          <ac:grpSpMkLst>
            <pc:docMk/>
            <pc:sldMk cId="0" sldId="260"/>
            <ac:grpSpMk id="1022" creationId="{00000000-0000-0000-0000-000000000000}"/>
          </ac:grpSpMkLst>
        </pc:grpChg>
        <pc:picChg chg="mod">
          <ac:chgData name="day525@naver.com" userId="ba94b75ee090fdff" providerId="LiveId" clId="{697F2AB6-D3BF-4EA2-9B85-6C689BA45889}" dt="2021-06-08T17:21:07.691" v="1561" actId="1037"/>
          <ac:picMkLst>
            <pc:docMk/>
            <pc:sldMk cId="0" sldId="260"/>
            <ac:picMk id="43" creationId="{00000000-0000-0000-0000-000000000000}"/>
          </ac:picMkLst>
        </pc:picChg>
        <pc:picChg chg="mod">
          <ac:chgData name="day525@naver.com" userId="ba94b75ee090fdff" providerId="LiveId" clId="{697F2AB6-D3BF-4EA2-9B85-6C689BA45889}" dt="2021-06-08T17:20:30.922" v="1520" actId="1076"/>
          <ac:picMkLst>
            <pc:docMk/>
            <pc:sldMk cId="0" sldId="260"/>
            <ac:picMk id="47" creationId="{00000000-0000-0000-0000-000000000000}"/>
          </ac:picMkLst>
        </pc:picChg>
      </pc:sldChg>
      <pc:sldChg chg="addSp delSp modSp mod modAnim modNotesTx">
        <pc:chgData name="day525@naver.com" userId="ba94b75ee090fdff" providerId="LiveId" clId="{697F2AB6-D3BF-4EA2-9B85-6C689BA45889}" dt="2021-06-08T15:56:10.363" v="348" actId="20577"/>
        <pc:sldMkLst>
          <pc:docMk/>
          <pc:sldMk cId="0" sldId="262"/>
        </pc:sldMkLst>
        <pc:spChg chg="add mod">
          <ac:chgData name="day525@naver.com" userId="ba94b75ee090fdff" providerId="LiveId" clId="{697F2AB6-D3BF-4EA2-9B85-6C689BA45889}" dt="2021-06-08T15:29:04.685" v="103" actId="1582"/>
          <ac:spMkLst>
            <pc:docMk/>
            <pc:sldMk cId="0" sldId="262"/>
            <ac:spMk id="2" creationId="{068DEB7F-EA52-4E26-8859-BA7EEB2B9F05}"/>
          </ac:spMkLst>
        </pc:spChg>
        <pc:spChg chg="mod">
          <ac:chgData name="day525@naver.com" userId="ba94b75ee090fdff" providerId="LiveId" clId="{697F2AB6-D3BF-4EA2-9B85-6C689BA45889}" dt="2021-06-08T15:24:30.232" v="74" actId="20577"/>
          <ac:spMkLst>
            <pc:docMk/>
            <pc:sldMk cId="0" sldId="262"/>
            <ac:spMk id="35" creationId="{00000000-0000-0000-0000-000000000000}"/>
          </ac:spMkLst>
        </pc:spChg>
        <pc:spChg chg="del mod">
          <ac:chgData name="day525@naver.com" userId="ba94b75ee090fdff" providerId="LiveId" clId="{697F2AB6-D3BF-4EA2-9B85-6C689BA45889}" dt="2021-06-08T15:25:19.560" v="88" actId="478"/>
          <ac:spMkLst>
            <pc:docMk/>
            <pc:sldMk cId="0" sldId="262"/>
            <ac:spMk id="39" creationId="{00000000-0000-0000-0000-000000000000}"/>
          </ac:spMkLst>
        </pc:spChg>
        <pc:spChg chg="del">
          <ac:chgData name="day525@naver.com" userId="ba94b75ee090fdff" providerId="LiveId" clId="{697F2AB6-D3BF-4EA2-9B85-6C689BA45889}" dt="2021-06-08T15:25:21.199" v="89" actId="478"/>
          <ac:spMkLst>
            <pc:docMk/>
            <pc:sldMk cId="0" sldId="262"/>
            <ac:spMk id="65" creationId="{00000000-0000-0000-0000-000000000000}"/>
          </ac:spMkLst>
        </pc:spChg>
        <pc:grpChg chg="del">
          <ac:chgData name="day525@naver.com" userId="ba94b75ee090fdff" providerId="LiveId" clId="{697F2AB6-D3BF-4EA2-9B85-6C689BA45889}" dt="2021-06-08T15:25:11.267" v="84" actId="478"/>
          <ac:grpSpMkLst>
            <pc:docMk/>
            <pc:sldMk cId="0" sldId="262"/>
            <ac:grpSpMk id="1012" creationId="{00000000-0000-0000-0000-000000000000}"/>
          </ac:grpSpMkLst>
        </pc:grpChg>
        <pc:grpChg chg="del">
          <ac:chgData name="day525@naver.com" userId="ba94b75ee090fdff" providerId="LiveId" clId="{697F2AB6-D3BF-4EA2-9B85-6C689BA45889}" dt="2021-06-08T15:25:16.468" v="86" actId="478"/>
          <ac:grpSpMkLst>
            <pc:docMk/>
            <pc:sldMk cId="0" sldId="262"/>
            <ac:grpSpMk id="1019" creationId="{00000000-0000-0000-0000-000000000000}"/>
          </ac:grpSpMkLst>
        </pc:grpChg>
        <pc:picChg chg="add del mod">
          <ac:chgData name="day525@naver.com" userId="ba94b75ee090fdff" providerId="LiveId" clId="{697F2AB6-D3BF-4EA2-9B85-6C689BA45889}" dt="2021-06-08T15:52:28.625" v="219" actId="478"/>
          <ac:picMkLst>
            <pc:docMk/>
            <pc:sldMk cId="0" sldId="262"/>
            <ac:picMk id="5" creationId="{6D5A6C0A-1F4D-457B-A6C1-ED9B10FF7ABD}"/>
          </ac:picMkLst>
        </pc:picChg>
        <pc:picChg chg="add mod ord">
          <ac:chgData name="day525@naver.com" userId="ba94b75ee090fdff" providerId="LiveId" clId="{697F2AB6-D3BF-4EA2-9B85-6C689BA45889}" dt="2021-06-08T15:52:50.460" v="230" actId="1038"/>
          <ac:picMkLst>
            <pc:docMk/>
            <pc:sldMk cId="0" sldId="262"/>
            <ac:picMk id="9" creationId="{67B00860-391E-4785-9A4E-4292D4D5AD81}"/>
          </ac:picMkLst>
        </pc:picChg>
        <pc:picChg chg="add mod modCrop">
          <ac:chgData name="day525@naver.com" userId="ba94b75ee090fdff" providerId="LiveId" clId="{697F2AB6-D3BF-4EA2-9B85-6C689BA45889}" dt="2021-06-08T15:29:43.859" v="108" actId="1582"/>
          <ac:picMkLst>
            <pc:docMk/>
            <pc:sldMk cId="0" sldId="262"/>
            <ac:picMk id="44" creationId="{D44B14FC-8AC7-4D44-9A3B-FB739BDE6E28}"/>
          </ac:picMkLst>
        </pc:picChg>
        <pc:picChg chg="add del mod">
          <ac:chgData name="day525@naver.com" userId="ba94b75ee090fdff" providerId="LiveId" clId="{697F2AB6-D3BF-4EA2-9B85-6C689BA45889}" dt="2021-06-08T15:43:29.503" v="166" actId="478"/>
          <ac:picMkLst>
            <pc:docMk/>
            <pc:sldMk cId="0" sldId="262"/>
            <ac:picMk id="48" creationId="{4E2C91B6-D89F-44F4-BA6A-560B3DBDA048}"/>
          </ac:picMkLst>
        </pc:picChg>
        <pc:cxnChg chg="add mod">
          <ac:chgData name="day525@naver.com" userId="ba94b75ee090fdff" providerId="LiveId" clId="{697F2AB6-D3BF-4EA2-9B85-6C689BA45889}" dt="2021-06-08T15:29:50.073" v="109" actId="1582"/>
          <ac:cxnSpMkLst>
            <pc:docMk/>
            <pc:sldMk cId="0" sldId="262"/>
            <ac:cxnSpMk id="7" creationId="{273C94B5-5C0D-4795-86AD-8D112BC106F6}"/>
          </ac:cxnSpMkLst>
        </pc:cxnChg>
      </pc:sldChg>
      <pc:sldChg chg="modSp mod">
        <pc:chgData name="day525@naver.com" userId="ba94b75ee090fdff" providerId="LiveId" clId="{697F2AB6-D3BF-4EA2-9B85-6C689BA45889}" dt="2021-06-08T17:14:41.490" v="1182"/>
        <pc:sldMkLst>
          <pc:docMk/>
          <pc:sldMk cId="0" sldId="263"/>
        </pc:sldMkLst>
        <pc:spChg chg="mod">
          <ac:chgData name="day525@naver.com" userId="ba94b75ee090fdff" providerId="LiveId" clId="{697F2AB6-D3BF-4EA2-9B85-6C689BA45889}" dt="2021-06-08T17:14:41.490" v="1182"/>
          <ac:spMkLst>
            <pc:docMk/>
            <pc:sldMk cId="0" sldId="263"/>
            <ac:spMk id="54" creationId="{00000000-0000-0000-0000-000000000000}"/>
          </ac:spMkLst>
        </pc:spChg>
      </pc:sldChg>
      <pc:sldChg chg="add del setBg">
        <pc:chgData name="day525@naver.com" userId="ba94b75ee090fdff" providerId="LiveId" clId="{697F2AB6-D3BF-4EA2-9B85-6C689BA45889}" dt="2021-06-08T15:17:37.170" v="2" actId="47"/>
        <pc:sldMkLst>
          <pc:docMk/>
          <pc:sldMk cId="3823445488" sldId="264"/>
        </pc:sldMkLst>
      </pc:sldChg>
      <pc:sldChg chg="delSp modSp add mod">
        <pc:chgData name="day525@naver.com" userId="ba94b75ee090fdff" providerId="LiveId" clId="{697F2AB6-D3BF-4EA2-9B85-6C689BA45889}" dt="2021-06-08T17:16:36.737" v="1316" actId="478"/>
        <pc:sldMkLst>
          <pc:docMk/>
          <pc:sldMk cId="3753934719" sldId="265"/>
        </pc:sldMkLst>
        <pc:spChg chg="mod">
          <ac:chgData name="day525@naver.com" userId="ba94b75ee090fdff" providerId="LiveId" clId="{697F2AB6-D3BF-4EA2-9B85-6C689BA45889}" dt="2021-06-08T17:15:50.660" v="1261" actId="20577"/>
          <ac:spMkLst>
            <pc:docMk/>
            <pc:sldMk cId="3753934719" sldId="265"/>
            <ac:spMk id="35" creationId="{00000000-0000-0000-0000-000000000000}"/>
          </ac:spMkLst>
        </pc:spChg>
        <pc:spChg chg="del">
          <ac:chgData name="day525@naver.com" userId="ba94b75ee090fdff" providerId="LiveId" clId="{697F2AB6-D3BF-4EA2-9B85-6C689BA45889}" dt="2021-06-08T17:16:36.737" v="1316" actId="478"/>
          <ac:spMkLst>
            <pc:docMk/>
            <pc:sldMk cId="3753934719" sldId="265"/>
            <ac:spMk id="39" creationId="{00000000-0000-0000-0000-000000000000}"/>
          </ac:spMkLst>
        </pc:spChg>
        <pc:spChg chg="mod">
          <ac:chgData name="day525@naver.com" userId="ba94b75ee090fdff" providerId="LiveId" clId="{697F2AB6-D3BF-4EA2-9B85-6C689BA45889}" dt="2021-06-08T17:16:31.969" v="1315" actId="20577"/>
          <ac:spMkLst>
            <pc:docMk/>
            <pc:sldMk cId="3753934719" sldId="265"/>
            <ac:spMk id="65" creationId="{00000000-0000-0000-0000-000000000000}"/>
          </ac:spMkLst>
        </pc:spChg>
      </pc:sldChg>
      <pc:sldChg chg="addSp delSp modSp add mod modAnim modNotesTx">
        <pc:chgData name="day525@naver.com" userId="ba94b75ee090fdff" providerId="LiveId" clId="{697F2AB6-D3BF-4EA2-9B85-6C689BA45889}" dt="2021-06-08T17:37:42.510" v="1669" actId="1076"/>
        <pc:sldMkLst>
          <pc:docMk/>
          <pc:sldMk cId="3541354786" sldId="266"/>
        </pc:sldMkLst>
        <pc:spChg chg="mod">
          <ac:chgData name="day525@naver.com" userId="ba94b75ee090fdff" providerId="LiveId" clId="{697F2AB6-D3BF-4EA2-9B85-6C689BA45889}" dt="2021-06-08T15:44:40.877" v="176" actId="14100"/>
          <ac:spMkLst>
            <pc:docMk/>
            <pc:sldMk cId="3541354786" sldId="266"/>
            <ac:spMk id="2" creationId="{068DEB7F-EA52-4E26-8859-BA7EEB2B9F05}"/>
          </ac:spMkLst>
        </pc:spChg>
        <pc:picChg chg="del mod">
          <ac:chgData name="day525@naver.com" userId="ba94b75ee090fdff" providerId="LiveId" clId="{697F2AB6-D3BF-4EA2-9B85-6C689BA45889}" dt="2021-06-08T15:53:24.717" v="239" actId="478"/>
          <ac:picMkLst>
            <pc:docMk/>
            <pc:sldMk cId="3541354786" sldId="266"/>
            <ac:picMk id="5" creationId="{6D5A6C0A-1F4D-457B-A6C1-ED9B10FF7ABD}"/>
          </ac:picMkLst>
        </pc:picChg>
        <pc:picChg chg="add mod ord">
          <ac:chgData name="day525@naver.com" userId="ba94b75ee090fdff" providerId="LiveId" clId="{697F2AB6-D3BF-4EA2-9B85-6C689BA45889}" dt="2021-06-08T17:37:42.510" v="1669" actId="1076"/>
          <ac:picMkLst>
            <pc:docMk/>
            <pc:sldMk cId="3541354786" sldId="266"/>
            <ac:picMk id="9" creationId="{A1C643B9-62B5-43EB-8293-D594E3BBCE82}"/>
          </ac:picMkLst>
        </pc:picChg>
        <pc:picChg chg="add del mod">
          <ac:chgData name="day525@naver.com" userId="ba94b75ee090fdff" providerId="LiveId" clId="{697F2AB6-D3BF-4EA2-9B85-6C689BA45889}" dt="2021-06-08T15:53:10.347" v="234" actId="478"/>
          <ac:picMkLst>
            <pc:docMk/>
            <pc:sldMk cId="3541354786" sldId="266"/>
            <ac:picMk id="11" creationId="{945577C2-EC02-464F-9627-CC3674A81C03}"/>
          </ac:picMkLst>
        </pc:picChg>
        <pc:picChg chg="del">
          <ac:chgData name="day525@naver.com" userId="ba94b75ee090fdff" providerId="LiveId" clId="{697F2AB6-D3BF-4EA2-9B85-6C689BA45889}" dt="2021-06-08T15:44:18.515" v="172" actId="478"/>
          <ac:picMkLst>
            <pc:docMk/>
            <pc:sldMk cId="3541354786" sldId="266"/>
            <ac:picMk id="44" creationId="{D44B14FC-8AC7-4D44-9A3B-FB739BDE6E28}"/>
          </ac:picMkLst>
        </pc:picChg>
        <pc:picChg chg="add mod">
          <ac:chgData name="day525@naver.com" userId="ba94b75ee090fdff" providerId="LiveId" clId="{697F2AB6-D3BF-4EA2-9B85-6C689BA45889}" dt="2021-06-08T17:37:27.341" v="1666" actId="1037"/>
          <ac:picMkLst>
            <pc:docMk/>
            <pc:sldMk cId="3541354786" sldId="266"/>
            <ac:picMk id="46" creationId="{0E76701A-6FB0-47CC-B9DB-282604A870EA}"/>
          </ac:picMkLst>
        </pc:picChg>
        <pc:picChg chg="add del mod modCrop">
          <ac:chgData name="day525@naver.com" userId="ba94b75ee090fdff" providerId="LiveId" clId="{697F2AB6-D3BF-4EA2-9B85-6C689BA45889}" dt="2021-06-08T17:37:25.854" v="1663" actId="478"/>
          <ac:picMkLst>
            <pc:docMk/>
            <pc:sldMk cId="3541354786" sldId="266"/>
            <ac:picMk id="48" creationId="{D66D18B9-3BB0-477C-B018-64CCCA0CE925}"/>
          </ac:picMkLst>
        </pc:picChg>
        <pc:picChg chg="add del mod ord">
          <ac:chgData name="day525@naver.com" userId="ba94b75ee090fdff" providerId="LiveId" clId="{697F2AB6-D3BF-4EA2-9B85-6C689BA45889}" dt="2021-06-08T16:07:58.294" v="437" actId="478"/>
          <ac:picMkLst>
            <pc:docMk/>
            <pc:sldMk cId="3541354786" sldId="266"/>
            <ac:picMk id="53" creationId="{818517C1-451A-475A-A2A1-C8A2F64A8E99}"/>
          </ac:picMkLst>
        </pc:picChg>
        <pc:cxnChg chg="del mod">
          <ac:chgData name="day525@naver.com" userId="ba94b75ee090fdff" providerId="LiveId" clId="{697F2AB6-D3BF-4EA2-9B85-6C689BA45889}" dt="2021-06-08T15:45:36.934" v="185" actId="478"/>
          <ac:cxnSpMkLst>
            <pc:docMk/>
            <pc:sldMk cId="3541354786" sldId="266"/>
            <ac:cxnSpMk id="7" creationId="{273C94B5-5C0D-4795-86AD-8D112BC106F6}"/>
          </ac:cxnSpMkLst>
        </pc:cxnChg>
      </pc:sldChg>
      <pc:sldChg chg="addSp delSp modSp add mod delAnim modAnim modNotesTx">
        <pc:chgData name="day525@naver.com" userId="ba94b75ee090fdff" providerId="LiveId" clId="{697F2AB6-D3BF-4EA2-9B85-6C689BA45889}" dt="2021-06-08T16:08:53.758" v="536" actId="1038"/>
        <pc:sldMkLst>
          <pc:docMk/>
          <pc:sldMk cId="2622540983" sldId="267"/>
        </pc:sldMkLst>
        <pc:spChg chg="del">
          <ac:chgData name="day525@naver.com" userId="ba94b75ee090fdff" providerId="LiveId" clId="{697F2AB6-D3BF-4EA2-9B85-6C689BA45889}" dt="2021-06-08T15:58:12.495" v="362" actId="478"/>
          <ac:spMkLst>
            <pc:docMk/>
            <pc:sldMk cId="2622540983" sldId="267"/>
            <ac:spMk id="2" creationId="{068DEB7F-EA52-4E26-8859-BA7EEB2B9F05}"/>
          </ac:spMkLst>
        </pc:spChg>
        <pc:spChg chg="mod">
          <ac:chgData name="day525@naver.com" userId="ba94b75ee090fdff" providerId="LiveId" clId="{697F2AB6-D3BF-4EA2-9B85-6C689BA45889}" dt="2021-06-08T15:56:25.301" v="351" actId="20577"/>
          <ac:spMkLst>
            <pc:docMk/>
            <pc:sldMk cId="2622540983" sldId="267"/>
            <ac:spMk id="35" creationId="{00000000-0000-0000-0000-000000000000}"/>
          </ac:spMkLst>
        </pc:spChg>
        <pc:picChg chg="add mod">
          <ac:chgData name="day525@naver.com" userId="ba94b75ee090fdff" providerId="LiveId" clId="{697F2AB6-D3BF-4EA2-9B85-6C689BA45889}" dt="2021-06-08T16:08:53.758" v="536" actId="1038"/>
          <ac:picMkLst>
            <pc:docMk/>
            <pc:sldMk cId="2622540983" sldId="267"/>
            <ac:picMk id="6" creationId="{DD31E668-9B38-45DF-8A0B-2FC8E76C3BB9}"/>
          </ac:picMkLst>
        </pc:picChg>
        <pc:picChg chg="add mod">
          <ac:chgData name="day525@naver.com" userId="ba94b75ee090fdff" providerId="LiveId" clId="{697F2AB6-D3BF-4EA2-9B85-6C689BA45889}" dt="2021-06-08T16:06:59.034" v="375" actId="1076"/>
          <ac:picMkLst>
            <pc:docMk/>
            <pc:sldMk cId="2622540983" sldId="267"/>
            <ac:picMk id="8" creationId="{25B8A442-EDA3-4621-AD24-EB68CB7B23B2}"/>
          </ac:picMkLst>
        </pc:picChg>
        <pc:picChg chg="del">
          <ac:chgData name="day525@naver.com" userId="ba94b75ee090fdff" providerId="LiveId" clId="{697F2AB6-D3BF-4EA2-9B85-6C689BA45889}" dt="2021-06-08T15:56:23.248" v="349" actId="478"/>
          <ac:picMkLst>
            <pc:docMk/>
            <pc:sldMk cId="2622540983" sldId="267"/>
            <ac:picMk id="9" creationId="{A1C643B9-62B5-43EB-8293-D594E3BBCE82}"/>
          </ac:picMkLst>
        </pc:picChg>
        <pc:picChg chg="del">
          <ac:chgData name="day525@naver.com" userId="ba94b75ee090fdff" providerId="LiveId" clId="{697F2AB6-D3BF-4EA2-9B85-6C689BA45889}" dt="2021-06-08T15:56:27.284" v="352" actId="478"/>
          <ac:picMkLst>
            <pc:docMk/>
            <pc:sldMk cId="2622540983" sldId="267"/>
            <ac:picMk id="48" creationId="{D66D18B9-3BB0-477C-B018-64CCCA0CE925}"/>
          </ac:picMkLst>
        </pc:picChg>
        <pc:picChg chg="del">
          <ac:chgData name="day525@naver.com" userId="ba94b75ee090fdff" providerId="LiveId" clId="{697F2AB6-D3BF-4EA2-9B85-6C689BA45889}" dt="2021-06-08T15:58:08.202" v="361" actId="478"/>
          <ac:picMkLst>
            <pc:docMk/>
            <pc:sldMk cId="2622540983" sldId="267"/>
            <ac:picMk id="53" creationId="{818517C1-451A-475A-A2A1-C8A2F64A8E99}"/>
          </ac:picMkLst>
        </pc:picChg>
      </pc:sldChg>
      <pc:sldChg chg="addSp delSp modSp add mod delAnim modAnim modNotesTx">
        <pc:chgData name="day525@naver.com" userId="ba94b75ee090fdff" providerId="LiveId" clId="{697F2AB6-D3BF-4EA2-9B85-6C689BA45889}" dt="2021-06-08T16:12:17.085" v="597" actId="20577"/>
        <pc:sldMkLst>
          <pc:docMk/>
          <pc:sldMk cId="4084258563" sldId="268"/>
        </pc:sldMkLst>
        <pc:spChg chg="add mod">
          <ac:chgData name="day525@naver.com" userId="ba94b75ee090fdff" providerId="LiveId" clId="{697F2AB6-D3BF-4EA2-9B85-6C689BA45889}" dt="2021-06-08T16:11:09.347" v="558" actId="1076"/>
          <ac:spMkLst>
            <pc:docMk/>
            <pc:sldMk cId="4084258563" sldId="268"/>
            <ac:spMk id="7" creationId="{B3F14A3C-F4C8-4D76-A474-AE2572FC5033}"/>
          </ac:spMkLst>
        </pc:spChg>
        <pc:spChg chg="mod">
          <ac:chgData name="day525@naver.com" userId="ba94b75ee090fdff" providerId="LiveId" clId="{697F2AB6-D3BF-4EA2-9B85-6C689BA45889}" dt="2021-06-08T16:07:32.773" v="434" actId="20577"/>
          <ac:spMkLst>
            <pc:docMk/>
            <pc:sldMk cId="4084258563" sldId="268"/>
            <ac:spMk id="35" creationId="{00000000-0000-0000-0000-000000000000}"/>
          </ac:spMkLst>
        </pc:spChg>
        <pc:grpChg chg="mod">
          <ac:chgData name="day525@naver.com" userId="ba94b75ee090fdff" providerId="LiveId" clId="{697F2AB6-D3BF-4EA2-9B85-6C689BA45889}" dt="2021-06-08T16:10:41.172" v="548" actId="1076"/>
          <ac:grpSpMkLst>
            <pc:docMk/>
            <pc:sldMk cId="4084258563" sldId="268"/>
            <ac:grpSpMk id="1001" creationId="{00000000-0000-0000-0000-000000000000}"/>
          </ac:grpSpMkLst>
        </pc:grpChg>
        <pc:picChg chg="mod">
          <ac:chgData name="day525@naver.com" userId="ba94b75ee090fdff" providerId="LiveId" clId="{697F2AB6-D3BF-4EA2-9B85-6C689BA45889}" dt="2021-06-08T16:10:41.172" v="548" actId="1076"/>
          <ac:picMkLst>
            <pc:docMk/>
            <pc:sldMk cId="4084258563" sldId="268"/>
            <ac:picMk id="3" creationId="{00000000-0000-0000-0000-000000000000}"/>
          </ac:picMkLst>
        </pc:picChg>
        <pc:picChg chg="mod">
          <ac:chgData name="day525@naver.com" userId="ba94b75ee090fdff" providerId="LiveId" clId="{697F2AB6-D3BF-4EA2-9B85-6C689BA45889}" dt="2021-06-08T16:10:41.172" v="548" actId="1076"/>
          <ac:picMkLst>
            <pc:docMk/>
            <pc:sldMk cId="4084258563" sldId="268"/>
            <ac:picMk id="4" creationId="{00000000-0000-0000-0000-000000000000}"/>
          </ac:picMkLst>
        </pc:picChg>
        <pc:picChg chg="add mod">
          <ac:chgData name="day525@naver.com" userId="ba94b75ee090fdff" providerId="LiveId" clId="{697F2AB6-D3BF-4EA2-9B85-6C689BA45889}" dt="2021-06-08T16:11:03.892" v="555" actId="1076"/>
          <ac:picMkLst>
            <pc:docMk/>
            <pc:sldMk cId="4084258563" sldId="268"/>
            <ac:picMk id="5" creationId="{B2F3C0BA-DDA2-44A2-A25C-25A607821795}"/>
          </ac:picMkLst>
        </pc:picChg>
        <pc:picChg chg="del">
          <ac:chgData name="day525@naver.com" userId="ba94b75ee090fdff" providerId="LiveId" clId="{697F2AB6-D3BF-4EA2-9B85-6C689BA45889}" dt="2021-06-08T16:10:23.438" v="545" actId="478"/>
          <ac:picMkLst>
            <pc:docMk/>
            <pc:sldMk cId="4084258563" sldId="268"/>
            <ac:picMk id="6" creationId="{DD31E668-9B38-45DF-8A0B-2FC8E76C3BB9}"/>
          </ac:picMkLst>
        </pc:picChg>
        <pc:picChg chg="del">
          <ac:chgData name="day525@naver.com" userId="ba94b75ee090fdff" providerId="LiveId" clId="{697F2AB6-D3BF-4EA2-9B85-6C689BA45889}" dt="2021-06-08T16:07:29.223" v="432" actId="478"/>
          <ac:picMkLst>
            <pc:docMk/>
            <pc:sldMk cId="4084258563" sldId="268"/>
            <ac:picMk id="8" creationId="{25B8A442-EDA3-4621-AD24-EB68CB7B23B2}"/>
          </ac:picMkLst>
        </pc:picChg>
        <pc:picChg chg="add mod">
          <ac:chgData name="day525@naver.com" userId="ba94b75ee090fdff" providerId="LiveId" clId="{697F2AB6-D3BF-4EA2-9B85-6C689BA45889}" dt="2021-06-08T16:11:37.944" v="567" actId="1037"/>
          <ac:picMkLst>
            <pc:docMk/>
            <pc:sldMk cId="4084258563" sldId="268"/>
            <ac:picMk id="9" creationId="{5441AA3A-954E-4941-ACB3-DF101231257E}"/>
          </ac:picMkLst>
        </pc:picChg>
      </pc:sldChg>
      <pc:sldChg chg="addSp delSp modSp add mod ord modAnim modNotesTx">
        <pc:chgData name="day525@naver.com" userId="ba94b75ee090fdff" providerId="LiveId" clId="{697F2AB6-D3BF-4EA2-9B85-6C689BA45889}" dt="2021-06-08T17:39:13.095" v="1673"/>
        <pc:sldMkLst>
          <pc:docMk/>
          <pc:sldMk cId="1519527365" sldId="269"/>
        </pc:sldMkLst>
        <pc:spChg chg="mod">
          <ac:chgData name="day525@naver.com" userId="ba94b75ee090fdff" providerId="LiveId" clId="{697F2AB6-D3BF-4EA2-9B85-6C689BA45889}" dt="2021-06-08T16:14:01.251" v="618" actId="20577"/>
          <ac:spMkLst>
            <pc:docMk/>
            <pc:sldMk cId="1519527365" sldId="269"/>
            <ac:spMk id="35" creationId="{00000000-0000-0000-0000-000000000000}"/>
          </ac:spMkLst>
        </pc:spChg>
        <pc:picChg chg="del">
          <ac:chgData name="day525@naver.com" userId="ba94b75ee090fdff" providerId="LiveId" clId="{697F2AB6-D3BF-4EA2-9B85-6C689BA45889}" dt="2021-06-08T16:13:56.156" v="616" actId="478"/>
          <ac:picMkLst>
            <pc:docMk/>
            <pc:sldMk cId="1519527365" sldId="269"/>
            <ac:picMk id="5" creationId="{B2F3C0BA-DDA2-44A2-A25C-25A607821795}"/>
          </ac:picMkLst>
        </pc:picChg>
        <pc:picChg chg="add mod">
          <ac:chgData name="day525@naver.com" userId="ba94b75ee090fdff" providerId="LiveId" clId="{697F2AB6-D3BF-4EA2-9B85-6C689BA45889}" dt="2021-06-08T16:13:53.223" v="615" actId="1036"/>
          <ac:picMkLst>
            <pc:docMk/>
            <pc:sldMk cId="1519527365" sldId="269"/>
            <ac:picMk id="6" creationId="{5FBD3451-BA11-4594-8793-A28236FA4545}"/>
          </ac:picMkLst>
        </pc:picChg>
        <pc:picChg chg="del">
          <ac:chgData name="day525@naver.com" userId="ba94b75ee090fdff" providerId="LiveId" clId="{697F2AB6-D3BF-4EA2-9B85-6C689BA45889}" dt="2021-06-08T16:12:25.243" v="599" actId="478"/>
          <ac:picMkLst>
            <pc:docMk/>
            <pc:sldMk cId="1519527365" sldId="269"/>
            <ac:picMk id="9" creationId="{5441AA3A-954E-4941-ACB3-DF101231257E}"/>
          </ac:picMkLst>
        </pc:picChg>
        <pc:picChg chg="add mod">
          <ac:chgData name="day525@naver.com" userId="ba94b75ee090fdff" providerId="LiveId" clId="{697F2AB6-D3BF-4EA2-9B85-6C689BA45889}" dt="2021-06-08T16:16:33.060" v="627" actId="1076"/>
          <ac:picMkLst>
            <pc:docMk/>
            <pc:sldMk cId="1519527365" sldId="269"/>
            <ac:picMk id="10" creationId="{F38DE4A4-9E14-46BE-AE6B-25D6EE7B41E0}"/>
          </ac:picMkLst>
        </pc:picChg>
      </pc:sldChg>
      <pc:sldChg chg="addSp delSp modSp add mod ord delAnim modAnim modNotesTx">
        <pc:chgData name="day525@naver.com" userId="ba94b75ee090fdff" providerId="LiveId" clId="{697F2AB6-D3BF-4EA2-9B85-6C689BA45889}" dt="2021-06-08T17:39:08.357" v="1671"/>
        <pc:sldMkLst>
          <pc:docMk/>
          <pc:sldMk cId="271807059" sldId="270"/>
        </pc:sldMkLst>
        <pc:spChg chg="mod">
          <ac:chgData name="day525@naver.com" userId="ba94b75ee090fdff" providerId="LiveId" clId="{697F2AB6-D3BF-4EA2-9B85-6C689BA45889}" dt="2021-06-08T16:18:57.366" v="650" actId="20577"/>
          <ac:spMkLst>
            <pc:docMk/>
            <pc:sldMk cId="271807059" sldId="270"/>
            <ac:spMk id="35" creationId="{00000000-0000-0000-0000-000000000000}"/>
          </ac:spMkLst>
        </pc:spChg>
        <pc:picChg chg="add mod">
          <ac:chgData name="day525@naver.com" userId="ba94b75ee090fdff" providerId="LiveId" clId="{697F2AB6-D3BF-4EA2-9B85-6C689BA45889}" dt="2021-06-08T16:23:39.639" v="667" actId="14100"/>
          <ac:picMkLst>
            <pc:docMk/>
            <pc:sldMk cId="271807059" sldId="270"/>
            <ac:picMk id="5" creationId="{A3D093FB-C391-4D41-959D-DBC5CBD00909}"/>
          </ac:picMkLst>
        </pc:picChg>
        <pc:picChg chg="del">
          <ac:chgData name="day525@naver.com" userId="ba94b75ee090fdff" providerId="LiveId" clId="{697F2AB6-D3BF-4EA2-9B85-6C689BA45889}" dt="2021-06-08T16:22:57.674" v="662" actId="478"/>
          <ac:picMkLst>
            <pc:docMk/>
            <pc:sldMk cId="271807059" sldId="270"/>
            <ac:picMk id="6" creationId="{5FBD3451-BA11-4594-8793-A28236FA4545}"/>
          </ac:picMkLst>
        </pc:picChg>
        <pc:picChg chg="add mod">
          <ac:chgData name="day525@naver.com" userId="ba94b75ee090fdff" providerId="LiveId" clId="{697F2AB6-D3BF-4EA2-9B85-6C689BA45889}" dt="2021-06-08T16:26:13.354" v="673" actId="1582"/>
          <ac:picMkLst>
            <pc:docMk/>
            <pc:sldMk cId="271807059" sldId="270"/>
            <ac:picMk id="9" creationId="{C615D1C5-643C-4E5C-B6DF-9C7C05DE374B}"/>
          </ac:picMkLst>
        </pc:picChg>
        <pc:picChg chg="del">
          <ac:chgData name="day525@naver.com" userId="ba94b75ee090fdff" providerId="LiveId" clId="{697F2AB6-D3BF-4EA2-9B85-6C689BA45889}" dt="2021-06-08T16:19:01.131" v="651" actId="478"/>
          <ac:picMkLst>
            <pc:docMk/>
            <pc:sldMk cId="271807059" sldId="270"/>
            <ac:picMk id="10" creationId="{F38DE4A4-9E14-46BE-AE6B-25D6EE7B41E0}"/>
          </ac:picMkLst>
        </pc:picChg>
      </pc:sldChg>
      <pc:sldChg chg="addSp delSp modSp add mod delAnim modAnim modNotesTx">
        <pc:chgData name="day525@naver.com" userId="ba94b75ee090fdff" providerId="LiveId" clId="{697F2AB6-D3BF-4EA2-9B85-6C689BA45889}" dt="2021-06-08T16:39:08.878" v="859" actId="1035"/>
        <pc:sldMkLst>
          <pc:docMk/>
          <pc:sldMk cId="3272610526" sldId="271"/>
        </pc:sldMkLst>
        <pc:spChg chg="mod">
          <ac:chgData name="day525@naver.com" userId="ba94b75ee090fdff" providerId="LiveId" clId="{697F2AB6-D3BF-4EA2-9B85-6C689BA45889}" dt="2021-06-08T16:39:02.058" v="839" actId="20577"/>
          <ac:spMkLst>
            <pc:docMk/>
            <pc:sldMk cId="3272610526" sldId="271"/>
            <ac:spMk id="35" creationId="{00000000-0000-0000-0000-000000000000}"/>
          </ac:spMkLst>
        </pc:spChg>
        <pc:picChg chg="del mod">
          <ac:chgData name="day525@naver.com" userId="ba94b75ee090fdff" providerId="LiveId" clId="{697F2AB6-D3BF-4EA2-9B85-6C689BA45889}" dt="2021-06-08T16:34:58.415" v="707" actId="478"/>
          <ac:picMkLst>
            <pc:docMk/>
            <pc:sldMk cId="3272610526" sldId="271"/>
            <ac:picMk id="5" creationId="{A3D093FB-C391-4D41-959D-DBC5CBD00909}"/>
          </ac:picMkLst>
        </pc:picChg>
        <pc:picChg chg="add mod">
          <ac:chgData name="day525@naver.com" userId="ba94b75ee090fdff" providerId="LiveId" clId="{697F2AB6-D3BF-4EA2-9B85-6C689BA45889}" dt="2021-06-08T16:35:54.096" v="721" actId="14100"/>
          <ac:picMkLst>
            <pc:docMk/>
            <pc:sldMk cId="3272610526" sldId="271"/>
            <ac:picMk id="6" creationId="{025B1184-4A03-4E00-8F02-BB37ACFB0BFB}"/>
          </ac:picMkLst>
        </pc:picChg>
        <pc:picChg chg="del">
          <ac:chgData name="day525@naver.com" userId="ba94b75ee090fdff" providerId="LiveId" clId="{697F2AB6-D3BF-4EA2-9B85-6C689BA45889}" dt="2021-06-08T16:26:48.174" v="679" actId="478"/>
          <ac:picMkLst>
            <pc:docMk/>
            <pc:sldMk cId="3272610526" sldId="271"/>
            <ac:picMk id="9" creationId="{C615D1C5-643C-4E5C-B6DF-9C7C05DE374B}"/>
          </ac:picMkLst>
        </pc:picChg>
        <pc:picChg chg="add mod">
          <ac:chgData name="day525@naver.com" userId="ba94b75ee090fdff" providerId="LiveId" clId="{697F2AB6-D3BF-4EA2-9B85-6C689BA45889}" dt="2021-06-08T16:35:56.751" v="722" actId="1076"/>
          <ac:picMkLst>
            <pc:docMk/>
            <pc:sldMk cId="3272610526" sldId="271"/>
            <ac:picMk id="10" creationId="{4DEE9D44-EC22-4544-8F18-0CF2247B4558}"/>
          </ac:picMkLst>
        </pc:picChg>
        <pc:picChg chg="add mod">
          <ac:chgData name="day525@naver.com" userId="ba94b75ee090fdff" providerId="LiveId" clId="{697F2AB6-D3BF-4EA2-9B85-6C689BA45889}" dt="2021-06-08T16:39:08.878" v="859" actId="1035"/>
          <ac:picMkLst>
            <pc:docMk/>
            <pc:sldMk cId="3272610526" sldId="271"/>
            <ac:picMk id="12" creationId="{B32965B2-D076-44D8-9666-4974104CBD44}"/>
          </ac:picMkLst>
        </pc:picChg>
      </pc:sldChg>
      <pc:sldChg chg="addSp delSp modSp add mod delAnim modAnim modNotesTx">
        <pc:chgData name="day525@naver.com" userId="ba94b75ee090fdff" providerId="LiveId" clId="{697F2AB6-D3BF-4EA2-9B85-6C689BA45889}" dt="2021-06-08T16:48:32.248" v="923" actId="20577"/>
        <pc:sldMkLst>
          <pc:docMk/>
          <pc:sldMk cId="3904666208" sldId="272"/>
        </pc:sldMkLst>
        <pc:spChg chg="mod">
          <ac:chgData name="day525@naver.com" userId="ba94b75ee090fdff" providerId="LiveId" clId="{697F2AB6-D3BF-4EA2-9B85-6C689BA45889}" dt="2021-06-08T16:39:26.212" v="883" actId="20577"/>
          <ac:spMkLst>
            <pc:docMk/>
            <pc:sldMk cId="3904666208" sldId="272"/>
            <ac:spMk id="35" creationId="{00000000-0000-0000-0000-000000000000}"/>
          </ac:spMkLst>
        </pc:spChg>
        <pc:picChg chg="add mod">
          <ac:chgData name="day525@naver.com" userId="ba94b75ee090fdff" providerId="LiveId" clId="{697F2AB6-D3BF-4EA2-9B85-6C689BA45889}" dt="2021-06-08T16:47:12.130" v="896" actId="14100"/>
          <ac:picMkLst>
            <pc:docMk/>
            <pc:sldMk cId="3904666208" sldId="272"/>
            <ac:picMk id="5" creationId="{5EAAFA83-9688-46A2-965C-E87A4F31EF72}"/>
          </ac:picMkLst>
        </pc:picChg>
        <pc:picChg chg="del">
          <ac:chgData name="day525@naver.com" userId="ba94b75ee090fdff" providerId="LiveId" clId="{697F2AB6-D3BF-4EA2-9B85-6C689BA45889}" dt="2021-06-08T16:44:22.770" v="891" actId="478"/>
          <ac:picMkLst>
            <pc:docMk/>
            <pc:sldMk cId="3904666208" sldId="272"/>
            <ac:picMk id="6" creationId="{025B1184-4A03-4E00-8F02-BB37ACFB0BFB}"/>
          </ac:picMkLst>
        </pc:picChg>
        <pc:picChg chg="add mod">
          <ac:chgData name="day525@naver.com" userId="ba94b75ee090fdff" providerId="LiveId" clId="{697F2AB6-D3BF-4EA2-9B85-6C689BA45889}" dt="2021-06-08T16:48:21.475" v="909" actId="1076"/>
          <ac:picMkLst>
            <pc:docMk/>
            <pc:sldMk cId="3904666208" sldId="272"/>
            <ac:picMk id="9" creationId="{2730B32D-2B14-48F7-AC05-22B55551AF93}"/>
          </ac:picMkLst>
        </pc:picChg>
        <pc:picChg chg="del">
          <ac:chgData name="day525@naver.com" userId="ba94b75ee090fdff" providerId="LiveId" clId="{697F2AB6-D3BF-4EA2-9B85-6C689BA45889}" dt="2021-06-08T16:44:07.196" v="884" actId="478"/>
          <ac:picMkLst>
            <pc:docMk/>
            <pc:sldMk cId="3904666208" sldId="272"/>
            <ac:picMk id="10" creationId="{4DEE9D44-EC22-4544-8F18-0CF2247B4558}"/>
          </ac:picMkLst>
        </pc:picChg>
        <pc:picChg chg="del">
          <ac:chgData name="day525@naver.com" userId="ba94b75ee090fdff" providerId="LiveId" clId="{697F2AB6-D3BF-4EA2-9B85-6C689BA45889}" dt="2021-06-08T16:38:30.688" v="793" actId="478"/>
          <ac:picMkLst>
            <pc:docMk/>
            <pc:sldMk cId="3904666208" sldId="272"/>
            <ac:picMk id="12" creationId="{B32965B2-D076-44D8-9666-4974104CBD44}"/>
          </ac:picMkLst>
        </pc:picChg>
      </pc:sldChg>
      <pc:sldChg chg="addSp delSp modSp add mod delAnim modAnim modNotesTx">
        <pc:chgData name="day525@naver.com" userId="ba94b75ee090fdff" providerId="LiveId" clId="{697F2AB6-D3BF-4EA2-9B85-6C689BA45889}" dt="2021-06-08T16:53:04.642" v="981" actId="20577"/>
        <pc:sldMkLst>
          <pc:docMk/>
          <pc:sldMk cId="4239339076" sldId="273"/>
        </pc:sldMkLst>
        <pc:spChg chg="mod">
          <ac:chgData name="day525@naver.com" userId="ba94b75ee090fdff" providerId="LiveId" clId="{697F2AB6-D3BF-4EA2-9B85-6C689BA45889}" dt="2021-06-08T16:48:45.388" v="928" actId="20577"/>
          <ac:spMkLst>
            <pc:docMk/>
            <pc:sldMk cId="4239339076" sldId="273"/>
            <ac:spMk id="35" creationId="{00000000-0000-0000-0000-000000000000}"/>
          </ac:spMkLst>
        </pc:spChg>
        <pc:picChg chg="del">
          <ac:chgData name="day525@naver.com" userId="ba94b75ee090fdff" providerId="LiveId" clId="{697F2AB6-D3BF-4EA2-9B85-6C689BA45889}" dt="2021-06-08T16:50:58.768" v="929" actId="478"/>
          <ac:picMkLst>
            <pc:docMk/>
            <pc:sldMk cId="4239339076" sldId="273"/>
            <ac:picMk id="5" creationId="{5EAAFA83-9688-46A2-965C-E87A4F31EF72}"/>
          </ac:picMkLst>
        </pc:picChg>
        <pc:picChg chg="add mod">
          <ac:chgData name="day525@naver.com" userId="ba94b75ee090fdff" providerId="LiveId" clId="{697F2AB6-D3BF-4EA2-9B85-6C689BA45889}" dt="2021-06-08T16:51:12.063" v="935" actId="208"/>
          <ac:picMkLst>
            <pc:docMk/>
            <pc:sldMk cId="4239339076" sldId="273"/>
            <ac:picMk id="6" creationId="{87DB9D17-81C8-4760-B9A3-0DCB70CEE22E}"/>
          </ac:picMkLst>
        </pc:picChg>
        <pc:picChg chg="del">
          <ac:chgData name="day525@naver.com" userId="ba94b75ee090fdff" providerId="LiveId" clId="{697F2AB6-D3BF-4EA2-9B85-6C689BA45889}" dt="2021-06-08T16:48:40.173" v="925" actId="478"/>
          <ac:picMkLst>
            <pc:docMk/>
            <pc:sldMk cId="4239339076" sldId="273"/>
            <ac:picMk id="9" creationId="{2730B32D-2B14-48F7-AC05-22B55551AF93}"/>
          </ac:picMkLst>
        </pc:picChg>
        <pc:picChg chg="add mod">
          <ac:chgData name="day525@naver.com" userId="ba94b75ee090fdff" providerId="LiveId" clId="{697F2AB6-D3BF-4EA2-9B85-6C689BA45889}" dt="2021-06-08T16:51:45.871" v="943" actId="1076"/>
          <ac:picMkLst>
            <pc:docMk/>
            <pc:sldMk cId="4239339076" sldId="273"/>
            <ac:picMk id="10" creationId="{457D6379-8C05-462E-A805-C3770346D277}"/>
          </ac:picMkLst>
        </pc:picChg>
        <pc:picChg chg="add mod">
          <ac:chgData name="day525@naver.com" userId="ba94b75ee090fdff" providerId="LiveId" clId="{697F2AB6-D3BF-4EA2-9B85-6C689BA45889}" dt="2021-06-08T16:52:48.961" v="953" actId="1076"/>
          <ac:picMkLst>
            <pc:docMk/>
            <pc:sldMk cId="4239339076" sldId="273"/>
            <ac:picMk id="12" creationId="{5C63FAD8-7352-4CC2-85D9-BCE464EB55F2}"/>
          </ac:picMkLst>
        </pc:picChg>
      </pc:sldChg>
      <pc:sldChg chg="add del">
        <pc:chgData name="day525@naver.com" userId="ba94b75ee090fdff" providerId="LiveId" clId="{697F2AB6-D3BF-4EA2-9B85-6C689BA45889}" dt="2021-06-08T17:13:09.090" v="1152" actId="47"/>
        <pc:sldMkLst>
          <pc:docMk/>
          <pc:sldMk cId="3325295535" sldId="274"/>
        </pc:sldMkLst>
      </pc:sldChg>
      <pc:sldChg chg="addSp delSp modSp add mod delAnim modAnim modNotesTx">
        <pc:chgData name="day525@naver.com" userId="ba94b75ee090fdff" providerId="LiveId" clId="{697F2AB6-D3BF-4EA2-9B85-6C689BA45889}" dt="2021-06-08T17:04:17.018" v="1019" actId="20577"/>
        <pc:sldMkLst>
          <pc:docMk/>
          <pc:sldMk cId="2541064196" sldId="275"/>
        </pc:sldMkLst>
        <pc:spChg chg="mod">
          <ac:chgData name="day525@naver.com" userId="ba94b75ee090fdff" providerId="LiveId" clId="{697F2AB6-D3BF-4EA2-9B85-6C689BA45889}" dt="2021-06-08T16:57:40.517" v="986" actId="20577"/>
          <ac:spMkLst>
            <pc:docMk/>
            <pc:sldMk cId="2541064196" sldId="275"/>
            <ac:spMk id="35" creationId="{00000000-0000-0000-0000-000000000000}"/>
          </ac:spMkLst>
        </pc:spChg>
        <pc:picChg chg="add mod">
          <ac:chgData name="day525@naver.com" userId="ba94b75ee090fdff" providerId="LiveId" clId="{697F2AB6-D3BF-4EA2-9B85-6C689BA45889}" dt="2021-06-08T17:03:53.029" v="1003" actId="1076"/>
          <ac:picMkLst>
            <pc:docMk/>
            <pc:sldMk cId="2541064196" sldId="275"/>
            <ac:picMk id="5" creationId="{680EF6CB-1E2A-45B9-98ED-6EF37354BD6F}"/>
          </ac:picMkLst>
        </pc:picChg>
        <pc:picChg chg="del mod">
          <ac:chgData name="day525@naver.com" userId="ba94b75ee090fdff" providerId="LiveId" clId="{697F2AB6-D3BF-4EA2-9B85-6C689BA45889}" dt="2021-06-08T16:59:39.617" v="990" actId="478"/>
          <ac:picMkLst>
            <pc:docMk/>
            <pc:sldMk cId="2541064196" sldId="275"/>
            <ac:picMk id="6" creationId="{87DB9D17-81C8-4760-B9A3-0DCB70CEE22E}"/>
          </ac:picMkLst>
        </pc:picChg>
        <pc:picChg chg="add mod">
          <ac:chgData name="day525@naver.com" userId="ba94b75ee090fdff" providerId="LiveId" clId="{697F2AB6-D3BF-4EA2-9B85-6C689BA45889}" dt="2021-06-08T17:03:53.769" v="1004" actId="1076"/>
          <ac:picMkLst>
            <pc:docMk/>
            <pc:sldMk cId="2541064196" sldId="275"/>
            <ac:picMk id="9" creationId="{363E7F88-58C8-48D1-81C7-A11125E9CBF8}"/>
          </ac:picMkLst>
        </pc:picChg>
        <pc:picChg chg="del">
          <ac:chgData name="day525@naver.com" userId="ba94b75ee090fdff" providerId="LiveId" clId="{697F2AB6-D3BF-4EA2-9B85-6C689BA45889}" dt="2021-06-08T16:59:40.656" v="991" actId="478"/>
          <ac:picMkLst>
            <pc:docMk/>
            <pc:sldMk cId="2541064196" sldId="275"/>
            <ac:picMk id="10" creationId="{457D6379-8C05-462E-A805-C3770346D277}"/>
          </ac:picMkLst>
        </pc:picChg>
        <pc:picChg chg="del">
          <ac:chgData name="day525@naver.com" userId="ba94b75ee090fdff" providerId="LiveId" clId="{697F2AB6-D3BF-4EA2-9B85-6C689BA45889}" dt="2021-06-08T16:57:38.157" v="984" actId="478"/>
          <ac:picMkLst>
            <pc:docMk/>
            <pc:sldMk cId="2541064196" sldId="275"/>
            <ac:picMk id="12" creationId="{5C63FAD8-7352-4CC2-85D9-BCE464EB55F2}"/>
          </ac:picMkLst>
        </pc:picChg>
      </pc:sldChg>
      <pc:sldChg chg="addSp delSp modSp add mod delAnim modAnim modNotesTx">
        <pc:chgData name="day525@naver.com" userId="ba94b75ee090fdff" providerId="LiveId" clId="{697F2AB6-D3BF-4EA2-9B85-6C689BA45889}" dt="2021-06-08T17:08:25.759" v="1114"/>
        <pc:sldMkLst>
          <pc:docMk/>
          <pc:sldMk cId="1877509354" sldId="276"/>
        </pc:sldMkLst>
        <pc:spChg chg="add mod">
          <ac:chgData name="day525@naver.com" userId="ba94b75ee090fdff" providerId="LiveId" clId="{697F2AB6-D3BF-4EA2-9B85-6C689BA45889}" dt="2021-06-08T17:06:54.837" v="1100" actId="1076"/>
          <ac:spMkLst>
            <pc:docMk/>
            <pc:sldMk cId="1877509354" sldId="276"/>
            <ac:spMk id="8" creationId="{A1046868-120C-41CE-9D4B-01C6C098ABAD}"/>
          </ac:spMkLst>
        </pc:spChg>
        <pc:spChg chg="mod">
          <ac:chgData name="day525@naver.com" userId="ba94b75ee090fdff" providerId="LiveId" clId="{697F2AB6-D3BF-4EA2-9B85-6C689BA45889}" dt="2021-06-08T17:04:41.802" v="1041" actId="20577"/>
          <ac:spMkLst>
            <pc:docMk/>
            <pc:sldMk cId="1877509354" sldId="276"/>
            <ac:spMk id="35" creationId="{00000000-0000-0000-0000-000000000000}"/>
          </ac:spMkLst>
        </pc:spChg>
        <pc:grpChg chg="mod">
          <ac:chgData name="day525@naver.com" userId="ba94b75ee090fdff" providerId="LiveId" clId="{697F2AB6-D3BF-4EA2-9B85-6C689BA45889}" dt="2021-06-08T17:06:54.837" v="1100" actId="1076"/>
          <ac:grpSpMkLst>
            <pc:docMk/>
            <pc:sldMk cId="1877509354" sldId="276"/>
            <ac:grpSpMk id="1001" creationId="{00000000-0000-0000-0000-000000000000}"/>
          </ac:grpSpMkLst>
        </pc:grpChg>
        <pc:picChg chg="mod">
          <ac:chgData name="day525@naver.com" userId="ba94b75ee090fdff" providerId="LiveId" clId="{697F2AB6-D3BF-4EA2-9B85-6C689BA45889}" dt="2021-06-08T17:06:54.837" v="1100" actId="1076"/>
          <ac:picMkLst>
            <pc:docMk/>
            <pc:sldMk cId="1877509354" sldId="276"/>
            <ac:picMk id="3" creationId="{00000000-0000-0000-0000-000000000000}"/>
          </ac:picMkLst>
        </pc:picChg>
        <pc:picChg chg="mod">
          <ac:chgData name="day525@naver.com" userId="ba94b75ee090fdff" providerId="LiveId" clId="{697F2AB6-D3BF-4EA2-9B85-6C689BA45889}" dt="2021-06-08T17:06:54.837" v="1100" actId="1076"/>
          <ac:picMkLst>
            <pc:docMk/>
            <pc:sldMk cId="1877509354" sldId="276"/>
            <ac:picMk id="4" creationId="{00000000-0000-0000-0000-000000000000}"/>
          </ac:picMkLst>
        </pc:picChg>
        <pc:picChg chg="del mod">
          <ac:chgData name="day525@naver.com" userId="ba94b75ee090fdff" providerId="LiveId" clId="{697F2AB6-D3BF-4EA2-9B85-6C689BA45889}" dt="2021-06-08T17:05:58.775" v="1089" actId="478"/>
          <ac:picMkLst>
            <pc:docMk/>
            <pc:sldMk cId="1877509354" sldId="276"/>
            <ac:picMk id="5" creationId="{680EF6CB-1E2A-45B9-98ED-6EF37354BD6F}"/>
          </ac:picMkLst>
        </pc:picChg>
        <pc:picChg chg="add mod">
          <ac:chgData name="day525@naver.com" userId="ba94b75ee090fdff" providerId="LiveId" clId="{697F2AB6-D3BF-4EA2-9B85-6C689BA45889}" dt="2021-06-08T17:07:15.298" v="1103" actId="1076"/>
          <ac:picMkLst>
            <pc:docMk/>
            <pc:sldMk cId="1877509354" sldId="276"/>
            <ac:picMk id="6" creationId="{9928E396-D75C-4CB1-ACC9-29280B6E8298}"/>
          </ac:picMkLst>
        </pc:picChg>
        <pc:picChg chg="del">
          <ac:chgData name="day525@naver.com" userId="ba94b75ee090fdff" providerId="LiveId" clId="{697F2AB6-D3BF-4EA2-9B85-6C689BA45889}" dt="2021-06-08T17:04:23.507" v="1021" actId="478"/>
          <ac:picMkLst>
            <pc:docMk/>
            <pc:sldMk cId="1877509354" sldId="276"/>
            <ac:picMk id="9" creationId="{363E7F88-58C8-48D1-81C7-A11125E9CBF8}"/>
          </ac:picMkLst>
        </pc:picChg>
        <pc:picChg chg="add mod">
          <ac:chgData name="day525@naver.com" userId="ba94b75ee090fdff" providerId="LiveId" clId="{697F2AB6-D3BF-4EA2-9B85-6C689BA45889}" dt="2021-06-08T17:08:23.178" v="1113" actId="1076"/>
          <ac:picMkLst>
            <pc:docMk/>
            <pc:sldMk cId="1877509354" sldId="276"/>
            <ac:picMk id="2049" creationId="{26ECB44A-99D4-4D87-9E7D-DFB18E662F94}"/>
          </ac:picMkLst>
        </pc:picChg>
      </pc:sldChg>
      <pc:sldChg chg="addSp delSp modSp add mod modAnim modNotesTx">
        <pc:chgData name="day525@naver.com" userId="ba94b75ee090fdff" providerId="LiveId" clId="{697F2AB6-D3BF-4EA2-9B85-6C689BA45889}" dt="2021-06-08T17:12:51.114" v="1151"/>
        <pc:sldMkLst>
          <pc:docMk/>
          <pc:sldMk cId="561055090" sldId="277"/>
        </pc:sldMkLst>
        <pc:spChg chg="add">
          <ac:chgData name="day525@naver.com" userId="ba94b75ee090fdff" providerId="LiveId" clId="{697F2AB6-D3BF-4EA2-9B85-6C689BA45889}" dt="2021-06-08T17:12:11.255" v="1140"/>
          <ac:spMkLst>
            <pc:docMk/>
            <pc:sldMk cId="561055090" sldId="277"/>
            <ac:spMk id="9" creationId="{F6627848-D0C6-4F18-A46D-07E3F62E02FF}"/>
          </ac:spMkLst>
        </pc:spChg>
        <pc:spChg chg="mod">
          <ac:chgData name="day525@naver.com" userId="ba94b75ee090fdff" providerId="LiveId" clId="{697F2AB6-D3BF-4EA2-9B85-6C689BA45889}" dt="2021-06-08T17:11:21.664" v="1119" actId="20577"/>
          <ac:spMkLst>
            <pc:docMk/>
            <pc:sldMk cId="561055090" sldId="277"/>
            <ac:spMk id="35" creationId="{00000000-0000-0000-0000-000000000000}"/>
          </ac:spMkLst>
        </pc:spChg>
        <pc:picChg chg="add mod">
          <ac:chgData name="day525@naver.com" userId="ba94b75ee090fdff" providerId="LiveId" clId="{697F2AB6-D3BF-4EA2-9B85-6C689BA45889}" dt="2021-06-08T17:11:52.060" v="1139" actId="1582"/>
          <ac:picMkLst>
            <pc:docMk/>
            <pc:sldMk cId="561055090" sldId="277"/>
            <ac:picMk id="5" creationId="{EFE8B93B-F8D7-49A4-8F80-AA37A795C858}"/>
          </ac:picMkLst>
        </pc:picChg>
        <pc:picChg chg="del">
          <ac:chgData name="day525@naver.com" userId="ba94b75ee090fdff" providerId="LiveId" clId="{697F2AB6-D3BF-4EA2-9B85-6C689BA45889}" dt="2021-06-08T17:11:18.264" v="1117" actId="478"/>
          <ac:picMkLst>
            <pc:docMk/>
            <pc:sldMk cId="561055090" sldId="277"/>
            <ac:picMk id="6" creationId="{9928E396-D75C-4CB1-ACC9-29280B6E8298}"/>
          </ac:picMkLst>
        </pc:picChg>
        <pc:picChg chg="add mod">
          <ac:chgData name="day525@naver.com" userId="ba94b75ee090fdff" providerId="LiveId" clId="{697F2AB6-D3BF-4EA2-9B85-6C689BA45889}" dt="2021-06-08T17:12:35.259" v="1150" actId="1036"/>
          <ac:picMkLst>
            <pc:docMk/>
            <pc:sldMk cId="561055090" sldId="277"/>
            <ac:picMk id="10" creationId="{43BF455F-CB5A-4481-9194-A526A3FB778C}"/>
          </ac:picMkLst>
        </pc:picChg>
        <pc:picChg chg="del">
          <ac:chgData name="day525@naver.com" userId="ba94b75ee090fdff" providerId="LiveId" clId="{697F2AB6-D3BF-4EA2-9B85-6C689BA45889}" dt="2021-06-08T17:08:34.498" v="1116" actId="478"/>
          <ac:picMkLst>
            <pc:docMk/>
            <pc:sldMk cId="561055090" sldId="277"/>
            <ac:picMk id="2049" creationId="{26ECB44A-99D4-4D87-9E7D-DFB18E662F94}"/>
          </ac:picMkLst>
        </pc:picChg>
      </pc:sldChg>
      <pc:sldChg chg="add del">
        <pc:chgData name="day525@naver.com" userId="ba94b75ee090fdff" providerId="LiveId" clId="{697F2AB6-D3BF-4EA2-9B85-6C689BA45889}" dt="2021-06-08T17:22:13.876" v="1652" actId="47"/>
        <pc:sldMkLst>
          <pc:docMk/>
          <pc:sldMk cId="2474169725" sldId="278"/>
        </pc:sldMkLst>
      </pc:sldChg>
      <pc:sldChg chg="add del ord">
        <pc:chgData name="day525@naver.com" userId="ba94b75ee090fdff" providerId="LiveId" clId="{697F2AB6-D3BF-4EA2-9B85-6C689BA45889}" dt="2021-06-08T17:22:10.355" v="1651" actId="47"/>
        <pc:sldMkLst>
          <pc:docMk/>
          <pc:sldMk cId="189129340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6B550-81F9-4EDA-9F34-53A34CB9F88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09171-DD8D-437D-8253-E6A170860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26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모듈 </a:t>
            </a:r>
            <a:r>
              <a:rPr lang="en-US" altLang="ko-KR" dirty="0"/>
              <a:t>import </a:t>
            </a:r>
            <a:r>
              <a:rPr lang="ko-KR" altLang="en-US" dirty="0"/>
              <a:t>설명 애니메이션 효과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5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한옥 퀴즈 화면 실행 </a:t>
            </a:r>
            <a:r>
              <a:rPr lang="en-US" altLang="ko-KR" dirty="0"/>
              <a:t>q_hanok.py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8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김치 알아보기 화면 실행 </a:t>
            </a:r>
            <a:r>
              <a:rPr lang="en-US" altLang="ko-KR" dirty="0"/>
              <a:t>k_kimchi.py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02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김치 퀴즈 화면 실행 </a:t>
            </a:r>
            <a:r>
              <a:rPr lang="en-US" altLang="ko-KR" dirty="0"/>
              <a:t>q_kimchi.py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57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게임 메인 화면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79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게임 설명 메인 화면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전통 의상 메인 화면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5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전통 건축 메인 화면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1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전통 음식 메인 화면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4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한복 알아보기 화면 실행 </a:t>
            </a:r>
            <a:r>
              <a:rPr lang="en-US" altLang="ko-KR" dirty="0"/>
              <a:t>k_hanbok.py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85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한복 퀴즈 화면 실행 </a:t>
            </a:r>
            <a:r>
              <a:rPr lang="en-US" altLang="ko-KR" dirty="0"/>
              <a:t>q_hanbok.py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9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한옥 알아보기 화면 실행 </a:t>
            </a:r>
            <a:r>
              <a:rPr lang="en-US" altLang="ko-KR" dirty="0"/>
              <a:t>k_hanok.py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09171-DD8D-437D-8253-E6A17086060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27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98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100.jpe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8.png"/><Relationship Id="rId20" Type="http://schemas.openxmlformats.org/officeDocument/2006/relationships/image" Target="../media/image10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102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105.jp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8.png"/><Relationship Id="rId20" Type="http://schemas.openxmlformats.org/officeDocument/2006/relationships/image" Target="../media/image10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107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109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110.jp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112.jpe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114.jpe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6.png"/><Relationship Id="rId18" Type="http://schemas.openxmlformats.org/officeDocument/2006/relationships/image" Target="../media/image120.png"/><Relationship Id="rId3" Type="http://schemas.openxmlformats.org/officeDocument/2006/relationships/image" Target="../media/image2.png"/><Relationship Id="rId21" Type="http://schemas.openxmlformats.org/officeDocument/2006/relationships/image" Target="../media/image88.png"/><Relationship Id="rId7" Type="http://schemas.openxmlformats.org/officeDocument/2006/relationships/image" Target="../media/image56.png"/><Relationship Id="rId12" Type="http://schemas.openxmlformats.org/officeDocument/2006/relationships/image" Target="../media/image115.png"/><Relationship Id="rId17" Type="http://schemas.openxmlformats.org/officeDocument/2006/relationships/image" Target="../media/image119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87.png"/><Relationship Id="rId5" Type="http://schemas.openxmlformats.org/officeDocument/2006/relationships/image" Target="../media/image6.png"/><Relationship Id="rId15" Type="http://schemas.openxmlformats.org/officeDocument/2006/relationships/image" Target="../media/image118.png"/><Relationship Id="rId10" Type="http://schemas.openxmlformats.org/officeDocument/2006/relationships/image" Target="../media/image41.png"/><Relationship Id="rId19" Type="http://schemas.openxmlformats.org/officeDocument/2006/relationships/image" Target="../media/image4.png"/><Relationship Id="rId4" Type="http://schemas.openxmlformats.org/officeDocument/2006/relationships/image" Target="../media/image65.png"/><Relationship Id="rId9" Type="http://schemas.openxmlformats.org/officeDocument/2006/relationships/image" Target="../media/image40.png"/><Relationship Id="rId14" Type="http://schemas.openxmlformats.org/officeDocument/2006/relationships/image" Target="../media/image117.png"/><Relationship Id="rId22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23.png"/><Relationship Id="rId18" Type="http://schemas.openxmlformats.org/officeDocument/2006/relationships/image" Target="../media/image42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.png"/><Relationship Id="rId16" Type="http://schemas.openxmlformats.org/officeDocument/2006/relationships/image" Target="../media/image126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121.png"/><Relationship Id="rId5" Type="http://schemas.openxmlformats.org/officeDocument/2006/relationships/image" Target="../media/image5.png"/><Relationship Id="rId15" Type="http://schemas.openxmlformats.org/officeDocument/2006/relationships/image" Target="../media/image125.png"/><Relationship Id="rId10" Type="http://schemas.openxmlformats.org/officeDocument/2006/relationships/image" Target="../media/image41.png"/><Relationship Id="rId19" Type="http://schemas.openxmlformats.org/officeDocument/2006/relationships/image" Target="../media/image16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4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5.png"/><Relationship Id="rId22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png"/><Relationship Id="rId18" Type="http://schemas.openxmlformats.org/officeDocument/2006/relationships/image" Target="../media/image131.png"/><Relationship Id="rId3" Type="http://schemas.openxmlformats.org/officeDocument/2006/relationships/image" Target="../media/image2.png"/><Relationship Id="rId21" Type="http://schemas.openxmlformats.org/officeDocument/2006/relationships/image" Target="../media/image134.png"/><Relationship Id="rId7" Type="http://schemas.openxmlformats.org/officeDocument/2006/relationships/image" Target="../media/image3.png"/><Relationship Id="rId12" Type="http://schemas.openxmlformats.org/officeDocument/2006/relationships/image" Target="../media/image129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8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34.png"/><Relationship Id="rId19" Type="http://schemas.openxmlformats.org/officeDocument/2006/relationships/image" Target="../media/image132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1.pn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24" Type="http://schemas.openxmlformats.org/officeDocument/2006/relationships/image" Target="../media/image49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8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1.png"/><Relationship Id="rId18" Type="http://schemas.openxmlformats.org/officeDocument/2006/relationships/image" Target="../media/image61.png"/><Relationship Id="rId3" Type="http://schemas.openxmlformats.org/officeDocument/2006/relationships/image" Target="../media/image53.png"/><Relationship Id="rId21" Type="http://schemas.openxmlformats.org/officeDocument/2006/relationships/image" Target="../media/image42.png"/><Relationship Id="rId7" Type="http://schemas.openxmlformats.org/officeDocument/2006/relationships/image" Target="../media/image8.png"/><Relationship Id="rId12" Type="http://schemas.openxmlformats.org/officeDocument/2006/relationships/image" Target="../media/image40.png"/><Relationship Id="rId17" Type="http://schemas.openxmlformats.org/officeDocument/2006/relationships/image" Target="../media/image60.png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6.png"/><Relationship Id="rId15" Type="http://schemas.openxmlformats.org/officeDocument/2006/relationships/image" Target="../media/image58.png"/><Relationship Id="rId10" Type="http://schemas.openxmlformats.org/officeDocument/2006/relationships/image" Target="../media/image56.png"/><Relationship Id="rId19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55.png"/><Relationship Id="rId14" Type="http://schemas.openxmlformats.org/officeDocument/2006/relationships/image" Target="../media/image57.png"/><Relationship Id="rId2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34" Type="http://schemas.openxmlformats.org/officeDocument/2006/relationships/image" Target="../media/image86.png"/><Relationship Id="rId7" Type="http://schemas.openxmlformats.org/officeDocument/2006/relationships/image" Target="../media/image4.png"/><Relationship Id="rId12" Type="http://schemas.openxmlformats.org/officeDocument/2006/relationships/image" Target="../media/image40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56.png"/><Relationship Id="rId19" Type="http://schemas.openxmlformats.org/officeDocument/2006/relationships/image" Target="../media/image71.png"/><Relationship Id="rId31" Type="http://schemas.openxmlformats.org/officeDocument/2006/relationships/image" Target="../media/image83.png"/><Relationship Id="rId4" Type="http://schemas.openxmlformats.org/officeDocument/2006/relationships/image" Target="../media/image64.png"/><Relationship Id="rId9" Type="http://schemas.openxmlformats.org/officeDocument/2006/relationships/image" Target="../media/image55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9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93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95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65.png"/><Relationship Id="rId15" Type="http://schemas.openxmlformats.org/officeDocument/2006/relationships/image" Target="../media/image7.png"/><Relationship Id="rId10" Type="http://schemas.openxmlformats.org/officeDocument/2006/relationships/image" Target="../media/image40.png"/><Relationship Id="rId19" Type="http://schemas.openxmlformats.org/officeDocument/2006/relationships/image" Target="../media/image96.jp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759923" y="2226898"/>
            <a:ext cx="16142857" cy="4515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5000" kern="0" spc="-7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우리 </a:t>
            </a:r>
            <a:r>
              <a:rPr lang="ko-KR" altLang="en-US" sz="15000" kern="0" spc="-700" dirty="0">
                <a:solidFill>
                  <a:srgbClr val="EA433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문화</a:t>
            </a:r>
            <a:r>
              <a:rPr lang="en-US" altLang="ko-KR" sz="15000" kern="0" spc="-700" dirty="0">
                <a:solidFill>
                  <a:srgbClr val="FBBC0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 </a:t>
            </a:r>
            <a:r>
              <a:rPr lang="ko-KR" altLang="en-US" sz="15000" kern="0" spc="-700" dirty="0">
                <a:solidFill>
                  <a:srgbClr val="00B050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알아</a:t>
            </a:r>
            <a:r>
              <a:rPr lang="ko-KR" altLang="en-US" sz="15000" kern="0" spc="-400" dirty="0">
                <a:solidFill>
                  <a:srgbClr val="FBBC0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보기</a:t>
            </a:r>
            <a:endParaRPr lang="en-US" sz="15000" dirty="0">
              <a:solidFill>
                <a:srgbClr val="00B050"/>
              </a:solidFill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5155931" y="4323703"/>
            <a:ext cx="1384009" cy="1384009"/>
            <a:chOff x="14414380" y="3794209"/>
            <a:chExt cx="1384009" cy="13840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14380" y="3794209"/>
              <a:ext cx="1384009" cy="138400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5092614" y="4699834"/>
            <a:ext cx="1230224" cy="8765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300" kern="0" spc="-100" dirty="0">
                <a:solidFill>
                  <a:srgbClr val="F8F8F8"/>
                </a:solidFill>
                <a:latin typeface="한컴 윤고딕 250" pitchFamily="18" charset="-127"/>
                <a:ea typeface="한컴 윤고딕 250" pitchFamily="18" charset="-127"/>
              </a:rPr>
              <a:t>역사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962587" y="2111530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43117" y="5707712"/>
            <a:ext cx="10999481" cy="1266079"/>
            <a:chOff x="3643117" y="5707712"/>
            <a:chExt cx="10999481" cy="1266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861645" y="5118312"/>
              <a:ext cx="22000000" cy="253333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3117" y="5707712"/>
              <a:ext cx="10999481" cy="12660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05914" y="6035241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3408821" y="5953117"/>
            <a:ext cx="11404112" cy="116869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우리 문화 </a:t>
            </a:r>
            <a:r>
              <a:rPr lang="en-US" altLang="ko-KR" sz="44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- </a:t>
            </a:r>
            <a:r>
              <a:rPr lang="ko-KR" altLang="en-US" sz="44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한복</a:t>
            </a:r>
            <a:r>
              <a:rPr lang="en-US" altLang="ko-KR" sz="44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, </a:t>
            </a:r>
            <a:r>
              <a:rPr lang="ko-KR" altLang="en-US" sz="44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한옥</a:t>
            </a:r>
            <a:r>
              <a:rPr lang="en-US" altLang="ko-KR" sz="44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, </a:t>
            </a:r>
            <a:r>
              <a:rPr lang="ko-KR" altLang="en-US" sz="44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김치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8004726" y="233369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277775" y="7279504"/>
            <a:ext cx="4457025" cy="2359796"/>
          </a:xfrm>
          <a:prstGeom prst="rect">
            <a:avLst/>
          </a:prstGeom>
          <a:noFill/>
        </p:spPr>
        <p:txBody>
          <a:bodyPr wrap="square" rtlCol="0"/>
          <a:lstStyle/>
          <a:p>
            <a:pPr fontAlgn="base" latinLnBrk="1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소융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 최소영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2021111410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fontAlgn="base" latinLnBrk="1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소융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 김민영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2021111376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fontAlgn="base" latinLnBrk="1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정보 김효정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2019120107</a:t>
            </a:r>
          </a:p>
          <a:p>
            <a:pPr fontAlgn="base" latinLnBrk="1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정보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이채린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2021111354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fontAlgn="base" latinLnBrk="1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정보 송보연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2021111337</a:t>
            </a:r>
          </a:p>
          <a:p>
            <a:pPr fontAlgn="base" latinLnBrk="1"/>
            <a:r>
              <a:rPr lang="ko-KR" altLang="en-US" sz="2400" kern="0" spc="-100" dirty="0" err="1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  <a:cs typeface="에스코어 드림 4 Regular" pitchFamily="34" charset="0"/>
              </a:rPr>
              <a:t>디미</a:t>
            </a:r>
            <a:r>
              <a:rPr lang="ko-KR" altLang="en-US" sz="2400" kern="0" spc="-1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  <a:cs typeface="에스코어 드림 4 Regular" pitchFamily="34" charset="0"/>
              </a:rPr>
              <a:t> 유혜진  </a:t>
            </a:r>
            <a:r>
              <a:rPr lang="en-US" altLang="ko-KR" sz="2400" kern="0" spc="-1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  <a:cs typeface="에스코어 드림 4 Regular" pitchFamily="34" charset="0"/>
              </a:rPr>
              <a:t>2021111273</a:t>
            </a:r>
            <a:endParaRPr lang="en-US" sz="2400" kern="0" spc="-1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  <a:cs typeface="에스코어 드림 4 Regular" pitchFamily="34" charset="0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889059" y="6339532"/>
            <a:ext cx="3949229" cy="3423422"/>
            <a:chOff x="1889059" y="6339532"/>
            <a:chExt cx="3949229" cy="342342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73273" y="4643867"/>
              <a:ext cx="7904762" cy="6847619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9059" y="6339532"/>
              <a:ext cx="3949229" cy="342342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297359" y="6525700"/>
            <a:ext cx="4690476" cy="3237255"/>
            <a:chOff x="12297359" y="6525700"/>
            <a:chExt cx="4690476" cy="323725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62587" y="4924261"/>
              <a:ext cx="9380952" cy="6476190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7359" y="6525700"/>
              <a:ext cx="4690476" cy="3237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메인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(5)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D31E668-9B38-45DF-8A0B-2FC8E76C3B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97" y="3236658"/>
            <a:ext cx="9335803" cy="635410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B8A442-EDA3-4621-AD24-EB68CB7B23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059" y="1120241"/>
            <a:ext cx="10198899" cy="848265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54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메인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(6)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F3C0BA-DDA2-44A2-A25C-25A6078217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6658"/>
            <a:ext cx="8458200" cy="635410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3F14A3C-F4C8-4D76-A474-AE257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_x211327864">
            <a:extLst>
              <a:ext uri="{FF2B5EF4-FFF2-40B4-BE49-F238E27FC236}">
                <a16:creationId xmlns:a16="http://schemas.microsoft.com/office/drawing/2014/main" id="{5441AA3A-954E-4941-ACB3-DF1012312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287" y="1550938"/>
            <a:ext cx="8673750" cy="8064396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2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모듈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(k_hanbok.py)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F14A3C-F4C8-4D76-A474-AE257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25B1184-4A03-4E00-8F02-BB37ACFB0B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6" y="3366108"/>
            <a:ext cx="6720495" cy="420376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DEE9D44-EC22-4544-8F18-0CF2247B45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13" y="7299840"/>
            <a:ext cx="7354326" cy="236253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32965B2-D076-44D8-9666-4974104CBD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30" y="999482"/>
            <a:ext cx="9448800" cy="827722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61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모듈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(q_hanbok.py)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F14A3C-F4C8-4D76-A474-AE257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EAAFA83-9688-46A2-965C-E87A4F31EF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9" y="3257664"/>
            <a:ext cx="10381523" cy="638163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30B32D-2B14-48F7-AC05-22B55551AF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89" y="1562100"/>
            <a:ext cx="9448800" cy="7848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46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모듈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(k_hanok.py)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F14A3C-F4C8-4D76-A474-AE257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7DB9D17-81C8-4760-B9A3-0DCB70CEE2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4" y="3358571"/>
            <a:ext cx="6325483" cy="381053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57D6379-8C05-462E-A805-C3770346D2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27" y="7063703"/>
            <a:ext cx="7144747" cy="241016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C63FAD8-7352-4CC2-85D9-BCE464EB55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46" y="1125224"/>
            <a:ext cx="9429750" cy="827722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93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모듈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(q_hanok.py)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F14A3C-F4C8-4D76-A474-AE257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0EF6CB-1E2A-45B9-98ED-6EF37354BD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5" y="1447013"/>
            <a:ext cx="10513934" cy="794509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3E7F88-58C8-48D1-81C7-A11125E9CB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07" y="1369991"/>
            <a:ext cx="9477375" cy="7810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06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모듈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(k_kimchi.py)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F14A3C-F4C8-4D76-A474-AE257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928E396-D75C-4CB1-ACC9-29280B6E82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23" y="3308369"/>
            <a:ext cx="12244742" cy="620242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1046868-120C-41CE-9D4B-01C6C098A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3592128">
            <a:extLst>
              <a:ext uri="{FF2B5EF4-FFF2-40B4-BE49-F238E27FC236}">
                <a16:creationId xmlns:a16="http://schemas.microsoft.com/office/drawing/2014/main" id="{26ECB44A-99D4-4D87-9E7D-DFB18E66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209" y="2008540"/>
            <a:ext cx="8353591" cy="6934316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50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모듈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(q_kimchi.py)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F14A3C-F4C8-4D76-A474-AE257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046868-120C-41CE-9D4B-01C6C098A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E8B93B-F8D7-49A4-8F80-AA37A795C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26" y="1360976"/>
            <a:ext cx="11713283" cy="814982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6627848-D0C6-4F18-A46D-07E3F62E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_x211327784">
            <a:extLst>
              <a:ext uri="{FF2B5EF4-FFF2-40B4-BE49-F238E27FC236}">
                <a16:creationId xmlns:a16="http://schemas.microsoft.com/office/drawing/2014/main" id="{43BF455F-CB5A-4481-9194-A526A3FB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91" y="1905490"/>
            <a:ext cx="9855409" cy="681941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5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퀴즈를 직접 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.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51382" y="5064882"/>
            <a:ext cx="1754378" cy="1754165"/>
            <a:chOff x="8151382" y="5064882"/>
            <a:chExt cx="1754378" cy="175416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151382" y="5064882"/>
              <a:ext cx="1754378" cy="1754165"/>
              <a:chOff x="8151382" y="5064882"/>
              <a:chExt cx="1754378" cy="175416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84751" y="4198251"/>
                <a:ext cx="3514286" cy="3514286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51382" y="5064882"/>
                <a:ext cx="1754378" cy="175416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126037" y="5430982"/>
              <a:ext cx="422350" cy="462250"/>
              <a:chOff x="9126037" y="5430982"/>
              <a:chExt cx="422350" cy="46225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911584" y="5197481"/>
                <a:ext cx="847619" cy="933333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126037" y="5430982"/>
                <a:ext cx="422350" cy="46225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3980952" y="7909341"/>
            <a:ext cx="10858158" cy="784271"/>
            <a:chOff x="3980952" y="7909341"/>
            <a:chExt cx="10858158" cy="7842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457143" y="7539505"/>
              <a:ext cx="21723810" cy="1571429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0952" y="7909341"/>
              <a:ext cx="10858158" cy="784271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3638131" y="7990546"/>
            <a:ext cx="11095238" cy="8198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1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코딩 시연 시간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93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722" y="3252083"/>
            <a:ext cx="1149780" cy="3009822"/>
            <a:chOff x="1367722" y="3252083"/>
            <a:chExt cx="1149780" cy="30098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01586" y="6080505"/>
              <a:ext cx="815915" cy="181400"/>
              <a:chOff x="1701586" y="6080505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01586" y="6080505"/>
                <a:ext cx="815915" cy="84841"/>
                <a:chOff x="1701586" y="6080505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01586" y="6080505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01586" y="6177063"/>
                <a:ext cx="815915" cy="84841"/>
                <a:chOff x="1701586" y="6177063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01586" y="617706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367722" y="3252083"/>
              <a:ext cx="233695" cy="233704"/>
              <a:chOff x="1367722" y="3252083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7722" y="3252083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862561" y="2124094"/>
            <a:ext cx="13655929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질의 응답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6858000" y="1496633"/>
            <a:ext cx="10447619" cy="9666667"/>
            <a:chOff x="-632027" y="1732381"/>
            <a:chExt cx="10447619" cy="966666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2027" y="1732381"/>
              <a:ext cx="10447619" cy="966666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9544" y="4114286"/>
              <a:ext cx="5223789" cy="48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341610" y="1268881"/>
            <a:ext cx="10323810" cy="16447619"/>
            <a:chOff x="-4823806" y="1101052"/>
            <a:chExt cx="10323810" cy="164476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-4823806" y="1101052"/>
              <a:ext cx="10323810" cy="1644761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-2270925" y="5187266"/>
              <a:ext cx="5160898" cy="8220568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9426979" y="5062970"/>
            <a:ext cx="5508221" cy="291614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1100" kern="0" spc="-4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Q &amp; A</a:t>
            </a:r>
            <a:endParaRPr lang="en-US" sz="11100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3" name="그룹 1023"/>
          <p:cNvGrpSpPr/>
          <p:nvPr/>
        </p:nvGrpSpPr>
        <p:grpSpPr>
          <a:xfrm>
            <a:off x="1250874" y="8552350"/>
            <a:ext cx="233695" cy="233704"/>
            <a:chOff x="1250874" y="8552350"/>
            <a:chExt cx="233695" cy="23370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0874" y="8552350"/>
              <a:ext cx="233695" cy="2337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6767343" y="8419048"/>
            <a:ext cx="1277518" cy="1447619"/>
            <a:chOff x="16767343" y="8419048"/>
            <a:chExt cx="1277518" cy="144761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20000">
              <a:off x="16133622" y="7709136"/>
              <a:ext cx="2561905" cy="2895238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20000">
              <a:off x="16767343" y="8419048"/>
              <a:ext cx="1277518" cy="144761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477005" y="2433421"/>
            <a:ext cx="534626" cy="146678"/>
            <a:chOff x="12477005" y="2433421"/>
            <a:chExt cx="534626" cy="146678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477005" y="2433421"/>
              <a:ext cx="534626" cy="14667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6250752" y="2731825"/>
            <a:ext cx="815915" cy="5050636"/>
            <a:chOff x="16250752" y="2731825"/>
            <a:chExt cx="815915" cy="5050636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6250752" y="2731825"/>
              <a:ext cx="815915" cy="181400"/>
              <a:chOff x="16250752" y="2731825"/>
              <a:chExt cx="815915" cy="181400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16250752" y="2731825"/>
                <a:ext cx="815915" cy="84841"/>
                <a:chOff x="16250752" y="2731825"/>
                <a:chExt cx="815915" cy="84841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6250752" y="2731825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6250752" y="2828383"/>
                <a:ext cx="815915" cy="84841"/>
                <a:chOff x="16250752" y="2828383"/>
                <a:chExt cx="815915" cy="84841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6250752" y="282838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4" name="그룹 1034"/>
            <p:cNvGrpSpPr/>
            <p:nvPr/>
          </p:nvGrpSpPr>
          <p:grpSpPr>
            <a:xfrm>
              <a:off x="16658709" y="7548757"/>
              <a:ext cx="233695" cy="233704"/>
              <a:chOff x="16658709" y="7548757"/>
              <a:chExt cx="233695" cy="233704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658709" y="754875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4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4976" y="3074196"/>
            <a:ext cx="858670" cy="4621189"/>
            <a:chOff x="1254976" y="3074196"/>
            <a:chExt cx="858670" cy="46211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54976" y="5068683"/>
              <a:ext cx="858670" cy="190905"/>
              <a:chOff x="1254976" y="506868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4976" y="5068683"/>
                <a:ext cx="858670" cy="89287"/>
                <a:chOff x="1254976" y="506868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54976" y="506868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54976" y="5170301"/>
                <a:ext cx="858670" cy="89287"/>
                <a:chOff x="1254976" y="517030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54976" y="517030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5035" y="7461681"/>
              <a:ext cx="233695" cy="233704"/>
              <a:chOff x="1525035" y="7461681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5035" y="7461681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7387" y="3074196"/>
              <a:ext cx="233695" cy="233704"/>
              <a:chOff x="1417387" y="3074196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7387" y="30741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031444" y="2425404"/>
            <a:ext cx="834068" cy="3976174"/>
            <a:chOff x="16031444" y="2425404"/>
            <a:chExt cx="834068" cy="3976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049598" y="4043801"/>
              <a:ext cx="815915" cy="181400"/>
              <a:chOff x="16049598" y="4043801"/>
              <a:chExt cx="815915" cy="1814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049598" y="4043801"/>
                <a:ext cx="815915" cy="84841"/>
                <a:chOff x="16049598" y="4043801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049598" y="4043801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049598" y="4140359"/>
                <a:ext cx="815915" cy="84841"/>
                <a:chOff x="16049598" y="4140359"/>
                <a:chExt cx="815915" cy="8484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049598" y="4140359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479827" y="2425404"/>
              <a:ext cx="233695" cy="233704"/>
              <a:chOff x="16479827" y="2425404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79827" y="242540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031444" y="6167875"/>
              <a:ext cx="233695" cy="233704"/>
              <a:chOff x="16031444" y="6167875"/>
              <a:chExt cx="233695" cy="2337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31444" y="61678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886267" y="4375397"/>
            <a:ext cx="12525085" cy="4521202"/>
            <a:chOff x="2886267" y="4375397"/>
            <a:chExt cx="12525085" cy="45212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380400" y="2178287"/>
              <a:ext cx="25057143" cy="904761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6267" y="4375397"/>
              <a:ext cx="12525085" cy="45212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17503" y="4826750"/>
            <a:ext cx="581929" cy="558040"/>
            <a:chOff x="3517503" y="4826750"/>
            <a:chExt cx="581929" cy="5580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7503" y="4826750"/>
              <a:ext cx="581929" cy="55804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326048" y="4728678"/>
            <a:ext cx="13333348" cy="10890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1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학습 목표 - 오늘의 학습목표는 뭘까요?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16284187" y="8451980"/>
            <a:ext cx="858670" cy="190905"/>
            <a:chOff x="16284187" y="8451980"/>
            <a:chExt cx="858670" cy="19090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6284187" y="8451980"/>
              <a:ext cx="858670" cy="89287"/>
              <a:chOff x="16284187" y="8451980"/>
              <a:chExt cx="858670" cy="8928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284187" y="8451980"/>
                <a:ext cx="858670" cy="892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284187" y="8553598"/>
              <a:ext cx="858670" cy="89287"/>
              <a:chOff x="16284187" y="8553598"/>
              <a:chExt cx="858670" cy="8928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284187" y="8553598"/>
                <a:ext cx="858670" cy="8928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80952" y="5775122"/>
            <a:ext cx="12535714" cy="933438"/>
            <a:chOff x="2880952" y="5775122"/>
            <a:chExt cx="12535714" cy="93343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0952" y="5775122"/>
              <a:ext cx="12535714" cy="93343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344474" y="2054353"/>
            <a:ext cx="17668266" cy="28154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0600" kern="0" spc="-7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우리 </a:t>
            </a:r>
            <a:r>
              <a:rPr lang="ko-KR" altLang="en-US" sz="10600" kern="0" spc="-700" dirty="0">
                <a:solidFill>
                  <a:srgbClr val="EA433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문화</a:t>
            </a:r>
            <a:r>
              <a:rPr lang="en-US" altLang="ko-KR" sz="10600" kern="0" spc="-700" dirty="0">
                <a:solidFill>
                  <a:srgbClr val="FBBC0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 </a:t>
            </a:r>
            <a:r>
              <a:rPr lang="ko-KR" altLang="en-US" sz="10600" kern="0" spc="-700" dirty="0">
                <a:solidFill>
                  <a:srgbClr val="00B050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알아</a:t>
            </a:r>
            <a:r>
              <a:rPr lang="ko-KR" altLang="en-US" sz="10600" kern="0" spc="-400" dirty="0">
                <a:solidFill>
                  <a:srgbClr val="FBBC0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보기</a:t>
            </a:r>
            <a:endParaRPr lang="en-US" altLang="ko-KR" sz="10600" dirty="0">
              <a:solidFill>
                <a:srgbClr val="00B050"/>
              </a:solidFill>
              <a:latin typeface="한컴 윤고딕 250" pitchFamily="18" charset="-127"/>
              <a:ea typeface="한컴 윤고딕 250" pitchFamily="18" charset="-127"/>
            </a:endParaRPr>
          </a:p>
          <a:p>
            <a:pPr algn="ctr"/>
            <a:endParaRPr lang="en-US" sz="10600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1" name="그룹 1021"/>
          <p:cNvGrpSpPr/>
          <p:nvPr/>
        </p:nvGrpSpPr>
        <p:grpSpPr>
          <a:xfrm>
            <a:off x="3604449" y="6031760"/>
            <a:ext cx="438149" cy="420163"/>
            <a:chOff x="3604449" y="6031760"/>
            <a:chExt cx="438149" cy="42016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4449" y="6031760"/>
              <a:ext cx="438149" cy="42016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5326048" y="5926753"/>
            <a:ext cx="13908963" cy="8632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우리나라 </a:t>
            </a:r>
            <a:r>
              <a:rPr lang="ko-KR" altLang="en-US" sz="3200" b="1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전통 의상</a:t>
            </a:r>
            <a:r>
              <a:rPr lang="ko-KR" altLang="en-US" sz="3200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에 대해 알아보아요</a:t>
            </a:r>
            <a:r>
              <a:rPr lang="en-US" sz="3200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!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14352381" y="6122956"/>
            <a:ext cx="323810" cy="237770"/>
            <a:chOff x="14352381" y="6122956"/>
            <a:chExt cx="323810" cy="23777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52381" y="6122956"/>
              <a:ext cx="323810" cy="23777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605687" y="6965769"/>
            <a:ext cx="438149" cy="420163"/>
            <a:chOff x="3605687" y="6965769"/>
            <a:chExt cx="438149" cy="42016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05687" y="6965769"/>
              <a:ext cx="438149" cy="420163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5327286" y="6860762"/>
            <a:ext cx="14021392" cy="8632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우리나라 </a:t>
            </a:r>
            <a:r>
              <a:rPr lang="ko-KR" altLang="en-US" sz="3200" b="1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전통 건축양식</a:t>
            </a:r>
            <a:r>
              <a:rPr lang="ko-KR" altLang="en-US" sz="3200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에 대해 알아보아요</a:t>
            </a:r>
            <a:r>
              <a:rPr lang="en-US" sz="3200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!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4" name="그룹 1024"/>
          <p:cNvGrpSpPr/>
          <p:nvPr/>
        </p:nvGrpSpPr>
        <p:grpSpPr>
          <a:xfrm>
            <a:off x="14351143" y="7056966"/>
            <a:ext cx="323810" cy="237770"/>
            <a:chOff x="14351143" y="7056966"/>
            <a:chExt cx="323810" cy="23777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51143" y="7056966"/>
              <a:ext cx="323810" cy="23777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604449" y="7884230"/>
            <a:ext cx="438149" cy="420163"/>
            <a:chOff x="3604449" y="7884230"/>
            <a:chExt cx="438149" cy="42016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04449" y="7884230"/>
              <a:ext cx="438149" cy="420163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5326048" y="7779223"/>
            <a:ext cx="13966106" cy="8632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우리나라 </a:t>
            </a:r>
            <a:r>
              <a:rPr lang="ko-KR" altLang="en-US" sz="3200" b="1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전통 음식</a:t>
            </a:r>
            <a:r>
              <a:rPr lang="ko-KR" altLang="en-US" sz="3200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에 대해 알아보아요</a:t>
            </a:r>
            <a:r>
              <a:rPr lang="en-US" sz="3200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!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6" name="그룹 1026"/>
          <p:cNvGrpSpPr/>
          <p:nvPr/>
        </p:nvGrpSpPr>
        <p:grpSpPr>
          <a:xfrm>
            <a:off x="14364001" y="7975427"/>
            <a:ext cx="323810" cy="237770"/>
            <a:chOff x="14364001" y="7975427"/>
            <a:chExt cx="323810" cy="23777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64001" y="7975427"/>
              <a:ext cx="323810" cy="23777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4836128" y="5142857"/>
            <a:ext cx="4058770" cy="8049397"/>
            <a:chOff x="14836128" y="5142857"/>
            <a:chExt cx="4058770" cy="8049397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42186" y="1158439"/>
              <a:ext cx="8123810" cy="16104762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36128" y="5142857"/>
              <a:ext cx="4058770" cy="8049397"/>
            </a:xfrm>
            <a:prstGeom prst="rect">
              <a:avLst/>
            </a:prstGeom>
          </p:spPr>
        </p:pic>
      </p:grpSp>
      <p:sp>
        <p:nvSpPr>
          <p:cNvPr id="6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99769" y="3022883"/>
            <a:ext cx="1289754" cy="5318384"/>
            <a:chOff x="15299769" y="3022883"/>
            <a:chExt cx="1289754" cy="53183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299769" y="3022883"/>
              <a:ext cx="815915" cy="181400"/>
              <a:chOff x="15299769" y="3022883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5299769" y="3022883"/>
                <a:ext cx="815915" cy="84841"/>
                <a:chOff x="15299769" y="3022883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9769" y="302288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5299769" y="3119442"/>
                <a:ext cx="815915" cy="84841"/>
                <a:chOff x="15299769" y="311944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9769" y="311944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115684" y="8107563"/>
              <a:ext cx="233695" cy="233704"/>
              <a:chOff x="16115684" y="8107563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15684" y="8107563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355827" y="5499534"/>
              <a:ext cx="233695" cy="233704"/>
              <a:chOff x="16355827" y="5499534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55827" y="549953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17437" y="2653775"/>
            <a:ext cx="2032842" cy="5687493"/>
            <a:chOff x="1517437" y="2653775"/>
            <a:chExt cx="2032842" cy="56874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40178" y="2653775"/>
              <a:ext cx="858670" cy="190905"/>
              <a:chOff x="2140178" y="2653775"/>
              <a:chExt cx="858670" cy="1909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140178" y="2653775"/>
                <a:ext cx="858670" cy="89287"/>
                <a:chOff x="2140178" y="2653775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140178" y="2653775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2140178" y="2755393"/>
                <a:ext cx="858670" cy="89287"/>
                <a:chOff x="2140178" y="2755393"/>
                <a:chExt cx="858670" cy="8928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140178" y="2755393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517437" y="5576006"/>
              <a:ext cx="233695" cy="233704"/>
              <a:chOff x="1517437" y="5576006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7437" y="557600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316584" y="4230169"/>
              <a:ext cx="233695" cy="233704"/>
              <a:chOff x="3316584" y="4230169"/>
              <a:chExt cx="233695" cy="2337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16584" y="4230169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12759" y="8150362"/>
              <a:ext cx="858670" cy="190905"/>
              <a:chOff x="2112759" y="8150362"/>
              <a:chExt cx="858670" cy="19090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2112759" y="8150362"/>
                <a:ext cx="858670" cy="89287"/>
                <a:chOff x="2112759" y="8150362"/>
                <a:chExt cx="858670" cy="8928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112759" y="8150362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112759" y="8251980"/>
                <a:ext cx="858670" cy="89287"/>
                <a:chOff x="2112759" y="8251980"/>
                <a:chExt cx="858670" cy="8928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112759" y="8251980"/>
                  <a:ext cx="858670" cy="8928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6" name="Object 46"/>
          <p:cNvSpPr txBox="1"/>
          <p:nvPr/>
        </p:nvSpPr>
        <p:spPr>
          <a:xfrm>
            <a:off x="1241862" y="2226307"/>
            <a:ext cx="14151283" cy="420625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5800" kern="0" spc="-6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다</a:t>
            </a:r>
            <a:r>
              <a:rPr lang="en-US" sz="15800" kern="0" spc="-600" dirty="0">
                <a:solidFill>
                  <a:srgbClr val="EA433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음</a:t>
            </a:r>
            <a:r>
              <a:rPr lang="en-US" sz="15800" kern="0" spc="-600" dirty="0">
                <a:solidFill>
                  <a:srgbClr val="FBBC0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시</a:t>
            </a:r>
            <a:r>
              <a:rPr lang="en-US" sz="15800" kern="0" spc="-600" dirty="0">
                <a:solidFill>
                  <a:srgbClr val="34A853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간</a:t>
            </a:r>
            <a:r>
              <a:rPr lang="en-US" sz="15800" kern="0" spc="-6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에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2609524" y="7623005"/>
            <a:ext cx="13066667" cy="1185003"/>
            <a:chOff x="2609524" y="7623005"/>
            <a:chExt cx="13066667" cy="11850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923810" y="7068582"/>
              <a:ext cx="26133333" cy="2371429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9524" y="7623005"/>
              <a:ext cx="13066667" cy="11850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56991" y="7929560"/>
            <a:ext cx="596374" cy="571893"/>
            <a:chOff x="3756991" y="7929560"/>
            <a:chExt cx="596374" cy="5718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56991" y="7929560"/>
              <a:ext cx="596374" cy="57189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288326" y="7769636"/>
            <a:ext cx="13664329" cy="11432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 err="1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6 Bold" pitchFamily="34" charset="0"/>
              </a:rPr>
              <a:t>들어주셔서</a:t>
            </a:r>
            <a:r>
              <a:rPr 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6 Bold" pitchFamily="34" charset="0"/>
              </a:rPr>
              <a:t> 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6 Bold" pitchFamily="34" charset="0"/>
              </a:rPr>
              <a:t>감사</a:t>
            </a:r>
            <a:r>
              <a:rPr lang="en-US" sz="4300" kern="0" spc="-200" dirty="0" err="1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6 Bold" pitchFamily="34" charset="0"/>
              </a:rPr>
              <a:t>합니다</a:t>
            </a:r>
            <a:r>
              <a:rPr 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6 Bold" pitchFamily="34" charset="0"/>
              </a:rPr>
              <a:t> ♥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8004726" y="233369"/>
              <a:ext cx="34380952" cy="131428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4501160" y="4638598"/>
            <a:ext cx="8714356" cy="29589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5800" kern="0" spc="-600" dirty="0">
                <a:solidFill>
                  <a:srgbClr val="FBBC0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만</a:t>
            </a:r>
            <a:r>
              <a:rPr lang="en-US" sz="15800" kern="0" spc="-6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나</a:t>
            </a:r>
            <a:r>
              <a:rPr lang="en-US" sz="15800" kern="0" spc="-600" dirty="0">
                <a:solidFill>
                  <a:srgbClr val="EA4335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요</a:t>
            </a:r>
            <a:r>
              <a:rPr lang="en-US" sz="15800" kern="0" spc="-600" dirty="0">
                <a:solidFill>
                  <a:srgbClr val="34A853"/>
                </a:solidFill>
                <a:latin typeface="한컴 윤고딕 250" pitchFamily="18" charset="-127"/>
                <a:ea typeface="한컴 윤고딕 250" pitchFamily="18" charset="-127"/>
                <a:cs typeface="에스코어 드림 8 Heavy" pitchFamily="34" charset="0"/>
              </a:rPr>
              <a:t>!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6906724" y="2154252"/>
            <a:ext cx="761446" cy="464802"/>
            <a:chOff x="6906724" y="2386653"/>
            <a:chExt cx="761446" cy="4648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6724" y="2386653"/>
              <a:ext cx="761446" cy="4648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745292" y="4745142"/>
            <a:ext cx="3559634" cy="3009706"/>
            <a:chOff x="2745292" y="4745142"/>
            <a:chExt cx="3559634" cy="300970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0710" y="3247227"/>
              <a:ext cx="7123810" cy="6028571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45292" y="4745142"/>
              <a:ext cx="3559634" cy="300970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0366" y="4725916"/>
            <a:ext cx="3559634" cy="2993802"/>
            <a:chOff x="12040366" y="4725916"/>
            <a:chExt cx="3559634" cy="299380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75698" y="3237439"/>
              <a:ext cx="7123810" cy="5990476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40366" y="4725916"/>
              <a:ext cx="3559634" cy="2993802"/>
            </a:xfrm>
            <a:prstGeom prst="rect">
              <a:avLst/>
            </a:prstGeom>
          </p:spPr>
        </p:pic>
      </p:grpSp>
      <p:sp>
        <p:nvSpPr>
          <p:cNvPr id="58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458096" y="2507564"/>
            <a:ext cx="20952381" cy="8105776"/>
            <a:chOff x="447619" y="2111355"/>
            <a:chExt cx="20952381" cy="91523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619" y="2111355"/>
              <a:ext cx="20952381" cy="915238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5714" y="4371429"/>
              <a:ext cx="10476190" cy="499544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8095" y="523810"/>
            <a:ext cx="17209524" cy="657143"/>
            <a:chOff x="538095" y="523810"/>
            <a:chExt cx="17209524" cy="657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28536" y="233369"/>
              <a:ext cx="34419048" cy="131428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8095" y="523810"/>
              <a:ext cx="17209524" cy="65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862561" y="2124094"/>
            <a:ext cx="8710439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b="1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프로젝트 기획 배경은 무엇인가요</a:t>
            </a:r>
            <a:r>
              <a:rPr lang="en-US" altLang="ko-KR" sz="4300" b="1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? 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11430000" y="2443749"/>
            <a:ext cx="534626" cy="146678"/>
            <a:chOff x="11227374" y="2443749"/>
            <a:chExt cx="534626" cy="14667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1227374" y="2443749"/>
              <a:ext cx="534626" cy="1466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81907" y="3995281"/>
            <a:ext cx="8514286" cy="914231"/>
            <a:chOff x="6666667" y="3995281"/>
            <a:chExt cx="8514286" cy="91423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00000" y="3573301"/>
              <a:ext cx="17038095" cy="182857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6667" y="3995281"/>
              <a:ext cx="8514286" cy="914231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6498499" y="4152990"/>
            <a:ext cx="8665301" cy="8765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3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' </a:t>
            </a:r>
            <a:r>
              <a:rPr lang="ko-KR" altLang="en-US" sz="33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프로젝트 필요성 및 중요성</a:t>
            </a:r>
            <a:r>
              <a:rPr lang="en-US" sz="33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 '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547457" y="5363707"/>
            <a:ext cx="8248946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와전된 우리나라 문화의 올바른 정보 전달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6771848" y="5454665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771848" y="6429570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7547458" y="7407418"/>
            <a:ext cx="8248946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각종 매체에서 각색한 역사적 사실에 대한 혼동 방지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4" name="그룹 1024"/>
          <p:cNvGrpSpPr/>
          <p:nvPr/>
        </p:nvGrpSpPr>
        <p:grpSpPr>
          <a:xfrm>
            <a:off x="6771848" y="7489800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236327" y="5980761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236327" y="7104191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190430" y="3521198"/>
            <a:ext cx="4698165" cy="10113844"/>
            <a:chOff x="1190430" y="3521198"/>
            <a:chExt cx="4698165" cy="1011384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136396" y="-1510390"/>
              <a:ext cx="9400000" cy="20228571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0430" y="3521198"/>
              <a:ext cx="4698165" cy="1011384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721692" y="4417105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380000">
              <a:off x="4445135" y="3978643"/>
              <a:ext cx="1123810" cy="1790476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sp>
        <p:nvSpPr>
          <p:cNvPr id="76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8" name="Object 69"/>
          <p:cNvSpPr txBox="1"/>
          <p:nvPr/>
        </p:nvSpPr>
        <p:spPr>
          <a:xfrm>
            <a:off x="7542672" y="6286500"/>
            <a:ext cx="8253731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어린 학생들을 대상으로 한 교육 목적의 퀴즈 게임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429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0590" y="3493554"/>
            <a:ext cx="912130" cy="2220785"/>
            <a:chOff x="1400590" y="3493554"/>
            <a:chExt cx="912130" cy="22207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532939"/>
              <a:ext cx="815915" cy="181400"/>
              <a:chOff x="1496804" y="5532939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96804" y="5532939"/>
                <a:ext cx="815915" cy="84841"/>
                <a:chOff x="1496804" y="5532939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96804" y="553293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496804" y="5629498"/>
                <a:ext cx="815915" cy="84841"/>
                <a:chOff x="1496804" y="5629498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96804" y="5629498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400590" y="3493554"/>
              <a:ext cx="233695" cy="233704"/>
              <a:chOff x="1400590" y="3493554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0590" y="349355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50752" y="2507564"/>
            <a:ext cx="815915" cy="5050636"/>
            <a:chOff x="16250752" y="2507564"/>
            <a:chExt cx="815915" cy="505063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250752" y="2507564"/>
              <a:ext cx="815915" cy="181400"/>
              <a:chOff x="16250752" y="2507564"/>
              <a:chExt cx="815915" cy="18140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6250752" y="2507564"/>
                <a:ext cx="815915" cy="84841"/>
                <a:chOff x="16250752" y="2507564"/>
                <a:chExt cx="815915" cy="8484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250752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6250752" y="2604123"/>
                <a:ext cx="815915" cy="84841"/>
                <a:chOff x="16250752" y="2604123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250752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658709" y="7324496"/>
              <a:ext cx="233695" cy="233704"/>
              <a:chOff x="16658709" y="7324496"/>
              <a:chExt cx="233695" cy="23370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8709" y="73244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916506" y="8552350"/>
            <a:ext cx="14521590" cy="609555"/>
            <a:chOff x="1916506" y="8552350"/>
            <a:chExt cx="14521590" cy="6095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6506" y="8552350"/>
              <a:ext cx="14521590" cy="609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953099" y="4114849"/>
            <a:ext cx="4408806" cy="3970865"/>
            <a:chOff x="1953099" y="4114849"/>
            <a:chExt cx="4408806" cy="39708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56425" y="2185463"/>
              <a:ext cx="8819048" cy="794285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53099" y="4114849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28930" y="2185463"/>
            <a:ext cx="8819048" cy="7942857"/>
            <a:chOff x="4728930" y="2185463"/>
            <a:chExt cx="8819048" cy="794285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28930" y="2185463"/>
              <a:ext cx="8819048" cy="7942857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38454" y="4114849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00718" y="4114849"/>
            <a:ext cx="4408806" cy="3970865"/>
            <a:chOff x="12000718" y="4114849"/>
            <a:chExt cx="4408806" cy="39708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91194" y="2185463"/>
              <a:ext cx="8819048" cy="7942857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00718" y="4114849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53099" y="3727258"/>
            <a:ext cx="4408806" cy="935816"/>
            <a:chOff x="1953099" y="3727258"/>
            <a:chExt cx="4408806" cy="9358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56425" y="3287060"/>
              <a:ext cx="8819048" cy="1876190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53099" y="3727258"/>
              <a:ext cx="4408806" cy="935816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2380537" y="3897653"/>
            <a:ext cx="3563063" cy="8765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300" kern="0" spc="-100" dirty="0">
                <a:solidFill>
                  <a:srgbClr val="FFFEFE"/>
                </a:solidFill>
                <a:latin typeface="한컴 윤고딕 250" pitchFamily="18" charset="-127"/>
                <a:ea typeface="한컴 윤고딕 250" pitchFamily="18" charset="-127"/>
              </a:rPr>
              <a:t>전통 의상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6938454" y="3727258"/>
            <a:ext cx="4408806" cy="935816"/>
            <a:chOff x="6938454" y="3727258"/>
            <a:chExt cx="4408806" cy="93581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28930" y="3287060"/>
              <a:ext cx="8819048" cy="1876190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38454" y="3727258"/>
              <a:ext cx="4408806" cy="935816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7319277" y="3897653"/>
            <a:ext cx="3805923" cy="8765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300" kern="0" spc="-100" dirty="0">
                <a:solidFill>
                  <a:srgbClr val="FFFEFE"/>
                </a:solidFill>
                <a:latin typeface="한컴 윤고딕 250" pitchFamily="18" charset="-127"/>
                <a:ea typeface="한컴 윤고딕 250" pitchFamily="18" charset="-127"/>
              </a:rPr>
              <a:t>전통 건축 양식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1" name="그룹 1021"/>
          <p:cNvGrpSpPr/>
          <p:nvPr/>
        </p:nvGrpSpPr>
        <p:grpSpPr>
          <a:xfrm>
            <a:off x="12000718" y="3727258"/>
            <a:ext cx="4408806" cy="935816"/>
            <a:chOff x="12000718" y="3727258"/>
            <a:chExt cx="4408806" cy="93581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1194" y="3287060"/>
              <a:ext cx="8819048" cy="1876190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00718" y="3727258"/>
              <a:ext cx="4408806" cy="935816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2272277" y="3897653"/>
            <a:ext cx="3805923" cy="8765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300" kern="0" spc="-100" dirty="0">
                <a:solidFill>
                  <a:srgbClr val="FFFEFE"/>
                </a:solidFill>
                <a:latin typeface="한컴 윤고딕 250" pitchFamily="18" charset="-127"/>
                <a:ea typeface="한컴 윤고딕 250" pitchFamily="18" charset="-127"/>
              </a:rPr>
              <a:t>전통 음식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075908" y="5083617"/>
            <a:ext cx="4172492" cy="10732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한복의 저고리</a:t>
            </a:r>
            <a:r>
              <a:rPr lang="en-US" altLang="ko-KR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, </a:t>
            </a:r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조끼</a:t>
            </a:r>
            <a:r>
              <a:rPr lang="en-US" altLang="ko-KR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, </a:t>
            </a:r>
          </a:p>
          <a:p>
            <a:pPr algn="ctr"/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치마</a:t>
            </a:r>
            <a:r>
              <a:rPr lang="en-US" altLang="ko-KR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, </a:t>
            </a:r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바지</a:t>
            </a:r>
            <a:r>
              <a:rPr lang="en-US" altLang="ko-KR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, </a:t>
            </a:r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도포 등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086600" y="5083617"/>
            <a:ext cx="4172492" cy="10732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한옥의 마루</a:t>
            </a:r>
            <a:r>
              <a:rPr lang="en-US" altLang="ko-KR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, </a:t>
            </a:r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온돌</a:t>
            </a:r>
            <a:r>
              <a:rPr lang="en-US" altLang="ko-KR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,</a:t>
            </a:r>
          </a:p>
          <a:p>
            <a:pPr algn="ctr"/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지붕의 곡선</a:t>
            </a:r>
            <a:r>
              <a:rPr lang="en-US" altLang="ko-KR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, </a:t>
            </a:r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자연과 조화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2018995" y="5083617"/>
            <a:ext cx="4172492" cy="10732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무</a:t>
            </a:r>
            <a:r>
              <a:rPr lang="en-US" altLang="ko-KR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, </a:t>
            </a:r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배추</a:t>
            </a:r>
            <a:r>
              <a:rPr lang="en-US" altLang="ko-KR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, </a:t>
            </a:r>
            <a:r>
              <a:rPr lang="ko-KR" altLang="en-US" sz="30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오이 등을 주재료로 만든 김치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2272937" y="6351810"/>
            <a:ext cx="3769129" cy="96000"/>
            <a:chOff x="2272937" y="6351810"/>
            <a:chExt cx="3769129" cy="9600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72937" y="6351810"/>
              <a:ext cx="3769129" cy="9600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2042145" y="6788987"/>
            <a:ext cx="4130055" cy="11475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200" kern="0" spc="-100" dirty="0" err="1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이채린</a:t>
            </a:r>
            <a:r>
              <a:rPr lang="en-US" altLang="ko-KR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, </a:t>
            </a:r>
            <a:r>
              <a:rPr lang="ko-KR" altLang="en-US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송보연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3" name="그룹 1023"/>
          <p:cNvGrpSpPr/>
          <p:nvPr/>
        </p:nvGrpSpPr>
        <p:grpSpPr>
          <a:xfrm>
            <a:off x="7258293" y="6351810"/>
            <a:ext cx="3769129" cy="96000"/>
            <a:chOff x="7258293" y="6351810"/>
            <a:chExt cx="3769129" cy="9600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8293" y="6351810"/>
              <a:ext cx="3769129" cy="96000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7071345" y="6788987"/>
            <a:ext cx="4130055" cy="11475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김민영</a:t>
            </a:r>
            <a:r>
              <a:rPr lang="en-US" altLang="ko-KR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, </a:t>
            </a:r>
            <a:r>
              <a:rPr lang="ko-KR" altLang="en-US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최소영</a:t>
            </a:r>
            <a:endParaRPr lang="en-US" sz="22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  <a:cs typeface="에스코어 드림 4 Regular" pitchFamily="34" charset="0"/>
            </a:endParaRPr>
          </a:p>
        </p:txBody>
      </p:sp>
      <p:grpSp>
        <p:nvGrpSpPr>
          <p:cNvPr id="1024" name="그룹 1024"/>
          <p:cNvGrpSpPr/>
          <p:nvPr/>
        </p:nvGrpSpPr>
        <p:grpSpPr>
          <a:xfrm>
            <a:off x="12360605" y="6351810"/>
            <a:ext cx="3769129" cy="96000"/>
            <a:chOff x="12360605" y="6351810"/>
            <a:chExt cx="3769129" cy="9600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60605" y="6351810"/>
              <a:ext cx="3769129" cy="96000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12100545" y="6788987"/>
            <a:ext cx="4130055" cy="11475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유혜진</a:t>
            </a:r>
            <a:r>
              <a:rPr lang="en-US" altLang="ko-KR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, </a:t>
            </a:r>
            <a:r>
              <a:rPr lang="ko-KR" altLang="en-US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김효정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272937" y="8648700"/>
            <a:ext cx="13500463" cy="5843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한복과 한옥</a:t>
            </a:r>
            <a:r>
              <a:rPr lang="en-US" altLang="ko-KR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, </a:t>
            </a:r>
            <a:r>
              <a:rPr lang="ko-KR" altLang="en-US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김치에 대해 알아보아요</a:t>
            </a:r>
            <a:r>
              <a:rPr lang="en-US" altLang="ko-KR" sz="22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10298210" y="2425633"/>
            <a:ext cx="534626" cy="146678"/>
            <a:chOff x="11227374" y="2443749"/>
            <a:chExt cx="534626" cy="146678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1227374" y="2443749"/>
              <a:ext cx="534626" cy="14667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sp>
        <p:nvSpPr>
          <p:cNvPr id="78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80" name="Object 60"/>
          <p:cNvSpPr txBox="1"/>
          <p:nvPr/>
        </p:nvSpPr>
        <p:spPr>
          <a:xfrm>
            <a:off x="3862561" y="2124094"/>
            <a:ext cx="6957839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b="1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프로젝트 주제는 무엇인가요</a:t>
            </a:r>
            <a:r>
              <a:rPr lang="en-US" altLang="ko-KR" sz="4300" b="1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? 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5919" y="6139444"/>
            <a:ext cx="7493877" cy="3622460"/>
            <a:chOff x="5395919" y="6139444"/>
            <a:chExt cx="7493877" cy="3622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5919" y="6139444"/>
              <a:ext cx="7493877" cy="3622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18243" y="3939748"/>
            <a:ext cx="1240087" cy="1918436"/>
            <a:chOff x="15418243" y="3939748"/>
            <a:chExt cx="1240087" cy="19184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418243" y="3939748"/>
              <a:ext cx="815915" cy="181400"/>
              <a:chOff x="15418243" y="3939748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5418243" y="3939748"/>
                <a:ext cx="815915" cy="84841"/>
                <a:chOff x="15418243" y="3939748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418243" y="3939748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418243" y="4036307"/>
                <a:ext cx="815915" cy="84841"/>
                <a:chOff x="15418243" y="403630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418243" y="4036307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424635" y="5624481"/>
              <a:ext cx="233695" cy="233704"/>
              <a:chOff x="16424635" y="5624481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24635" y="562448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77757" y="2793335"/>
            <a:ext cx="815915" cy="2764626"/>
            <a:chOff x="1477757" y="2793335"/>
            <a:chExt cx="815915" cy="276462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77757" y="2793335"/>
              <a:ext cx="815915" cy="181400"/>
              <a:chOff x="1477757" y="2793335"/>
              <a:chExt cx="815915" cy="1814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477757" y="2793335"/>
                <a:ext cx="815915" cy="84841"/>
                <a:chOff x="1477757" y="2793335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77757" y="2793335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77757" y="2889893"/>
                <a:ext cx="815915" cy="84841"/>
                <a:chOff x="1477757" y="2889893"/>
                <a:chExt cx="815915" cy="8484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77757" y="288989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52019" y="5324257"/>
              <a:ext cx="233695" cy="233704"/>
              <a:chOff x="1652019" y="5324257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2019" y="532425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915409" y="2073282"/>
            <a:ext cx="13655929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주요 개발 내용은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?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8001000" y="2434225"/>
            <a:ext cx="549001" cy="146678"/>
            <a:chOff x="11279477" y="2443749"/>
            <a:chExt cx="549001" cy="14667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279477" y="2443749"/>
              <a:ext cx="549001" cy="1466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73404" y="5624481"/>
            <a:ext cx="1681171" cy="1681171"/>
            <a:chOff x="6873404" y="5624481"/>
            <a:chExt cx="1681171" cy="16811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3404" y="5624481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731139" y="5624481"/>
            <a:ext cx="1681171" cy="1681171"/>
            <a:chOff x="9731139" y="5624481"/>
            <a:chExt cx="1681171" cy="16811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31139" y="5624481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952381" y="7402673"/>
            <a:ext cx="1681171" cy="1681171"/>
            <a:chOff x="4952381" y="7402673"/>
            <a:chExt cx="1681171" cy="16811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52381" y="7402673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652162" y="7402673"/>
            <a:ext cx="1681171" cy="1681171"/>
            <a:chOff x="11652162" y="7402673"/>
            <a:chExt cx="1681171" cy="16811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52162" y="7402673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76635" y="6933411"/>
            <a:ext cx="2621546" cy="732208"/>
            <a:chOff x="1976635" y="6933411"/>
            <a:chExt cx="2621546" cy="73220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2349" y="6590144"/>
              <a:ext cx="5247619" cy="1466667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76635" y="6933411"/>
              <a:ext cx="2621546" cy="732208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2054816" y="7032293"/>
            <a:ext cx="2669584" cy="7020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시작</a:t>
            </a:r>
            <a:r>
              <a:rPr lang="en-US" altLang="ko-KR" sz="26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(</a:t>
            </a:r>
            <a:r>
              <a:rPr lang="ko-KR" altLang="en-US" sz="26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메인</a:t>
            </a:r>
            <a:r>
              <a:rPr lang="en-US" altLang="ko-KR" sz="26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)</a:t>
            </a:r>
            <a:r>
              <a:rPr lang="ko-KR" altLang="en-US" sz="26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화면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652019" y="7824049"/>
            <a:ext cx="3335772" cy="1274136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게임 설명</a:t>
            </a:r>
            <a:endParaRPr lang="en-US" altLang="ko-KR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  <a:cs typeface="에스코어 드림 4 Regular" pitchFamily="34" charset="0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게임 취지</a:t>
            </a:r>
            <a:endParaRPr lang="en-US" altLang="ko-KR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  <a:cs typeface="에스코어 드림 4 Regular" pitchFamily="34" charset="0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주제 선택</a:t>
            </a:r>
            <a:endParaRPr lang="en-US" altLang="ko-KR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  <a:cs typeface="에스코어 드림 4 Regular" pitchFamily="34" charset="0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886097" y="4207987"/>
            <a:ext cx="2621546" cy="732208"/>
            <a:chOff x="3886097" y="4207987"/>
            <a:chExt cx="2621546" cy="73220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71811" y="3864720"/>
              <a:ext cx="5247619" cy="1466667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86097" y="4207987"/>
              <a:ext cx="2621546" cy="732208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959816" y="4305300"/>
            <a:ext cx="2669584" cy="702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주제별 설명 화면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048000" y="5088564"/>
            <a:ext cx="3980232" cy="1274136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우선 한복에 대해 알아볼까</a:t>
            </a:r>
            <a:r>
              <a:rPr lang="en-US" altLang="ko-KR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우선 한옥에 대해 알아볼까</a:t>
            </a:r>
            <a:r>
              <a:rPr lang="en-US" altLang="ko-KR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우선 김치에 대해 알아볼까</a:t>
            </a:r>
            <a:r>
              <a:rPr lang="en-US" altLang="ko-KR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?</a:t>
            </a:r>
            <a:endParaRPr lang="en-US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  <a:cs typeface="에스코어 드림 4 Regular" pitchFamily="34" charset="0"/>
            </a:endParaRPr>
          </a:p>
        </p:txBody>
      </p:sp>
      <p:grpSp>
        <p:nvGrpSpPr>
          <p:cNvPr id="1023" name="그룹 1023"/>
          <p:cNvGrpSpPr/>
          <p:nvPr/>
        </p:nvGrpSpPr>
        <p:grpSpPr>
          <a:xfrm>
            <a:off x="11675698" y="4207987"/>
            <a:ext cx="2621546" cy="732208"/>
            <a:chOff x="11675698" y="4207987"/>
            <a:chExt cx="2621546" cy="73220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61412" y="3864720"/>
              <a:ext cx="5247619" cy="1466667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75698" y="4207987"/>
              <a:ext cx="2621546" cy="732208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11808416" y="4305300"/>
            <a:ext cx="2669584" cy="7020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600" kern="0" spc="-10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주제별 퀴즈 화면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178722" y="5135390"/>
            <a:ext cx="3335772" cy="1274136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한복 퀴즈 시작</a:t>
            </a:r>
            <a:endParaRPr lang="en-US" altLang="ko-KR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한옥 퀴즈 시작</a:t>
            </a:r>
            <a:endParaRPr lang="en-US" altLang="ko-KR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</a:rPr>
              <a:t>김치 퀴즈 시작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4" name="그룹 1024"/>
          <p:cNvGrpSpPr/>
          <p:nvPr/>
        </p:nvGrpSpPr>
        <p:grpSpPr>
          <a:xfrm>
            <a:off x="13754918" y="6992079"/>
            <a:ext cx="2621546" cy="732208"/>
            <a:chOff x="13754918" y="6992079"/>
            <a:chExt cx="2621546" cy="73220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40632" y="6648813"/>
              <a:ext cx="5247619" cy="1466667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754918" y="6992079"/>
              <a:ext cx="2621546" cy="732208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13865816" y="7108493"/>
            <a:ext cx="2669584" cy="7020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600" kern="0" spc="-10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팝업 메시지 박스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3404785" y="7868841"/>
            <a:ext cx="3335772" cy="1274136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정답입니다</a:t>
            </a:r>
            <a:endParaRPr lang="en-US" altLang="ko-KR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  <a:cs typeface="에스코어 드림 4 Regular" pitchFamily="34" charset="0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오답입니다</a:t>
            </a:r>
            <a:endParaRPr lang="en-US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  <a:cs typeface="에스코어 드림 4 Regular" pitchFamily="34" charset="0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467600" y="3945564"/>
            <a:ext cx="3335772" cy="1274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GUI</a:t>
            </a:r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를 이용한</a:t>
            </a:r>
            <a:endParaRPr lang="en-US" altLang="ko-KR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  <a:cs typeface="에스코어 드림 4 Regular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858585"/>
                </a:solidFill>
                <a:latin typeface="한컴 윤고딕 250" pitchFamily="18" charset="-127"/>
                <a:ea typeface="한컴 윤고딕 250" pitchFamily="18" charset="-127"/>
                <a:cs typeface="에스코어 드림 4 Regular" pitchFamily="34" charset="0"/>
              </a:rPr>
              <a:t>프로그램 개발</a:t>
            </a:r>
            <a:endParaRPr lang="en-US" sz="2400" kern="0" spc="-100" dirty="0">
              <a:solidFill>
                <a:srgbClr val="858585"/>
              </a:solidFill>
              <a:latin typeface="한컴 윤고딕 250" pitchFamily="18" charset="-127"/>
              <a:ea typeface="한컴 윤고딕 250" pitchFamily="18" charset="-127"/>
              <a:cs typeface="에스코어 드림 4 Regular" pitchFamily="34" charset="0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7066667" y="7715419"/>
            <a:ext cx="4152381" cy="2056010"/>
            <a:chOff x="7066667" y="7715419"/>
            <a:chExt cx="4152381" cy="205601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80839" y="6608359"/>
              <a:ext cx="8304762" cy="4114286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66667" y="7715419"/>
              <a:ext cx="4152381" cy="2056010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7667892" y="8358286"/>
            <a:ext cx="3035792" cy="7702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' </a:t>
            </a:r>
            <a:r>
              <a:rPr lang="ko-KR" altLang="en-US" sz="29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우리 문화</a:t>
            </a:r>
            <a:r>
              <a:rPr lang="en-US" sz="29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 '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68016" y="8937500"/>
            <a:ext cx="3353045" cy="551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</a:rPr>
              <a:t>우리 문화 바로 알기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26" name="그룹 1026"/>
          <p:cNvGrpSpPr/>
          <p:nvPr/>
        </p:nvGrpSpPr>
        <p:grpSpPr>
          <a:xfrm>
            <a:off x="5367382" y="7745667"/>
            <a:ext cx="832121" cy="918992"/>
            <a:chOff x="5367382" y="7745667"/>
            <a:chExt cx="832121" cy="91899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67382" y="7745667"/>
              <a:ext cx="832121" cy="91899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078428" y="7819048"/>
            <a:ext cx="768180" cy="813314"/>
            <a:chOff x="12078428" y="7819048"/>
            <a:chExt cx="768180" cy="81331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78428" y="7819048"/>
              <a:ext cx="768180" cy="8133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148822" y="6084878"/>
            <a:ext cx="879750" cy="718704"/>
            <a:chOff x="10148822" y="6084878"/>
            <a:chExt cx="879750" cy="71870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48822" y="6084878"/>
              <a:ext cx="879750" cy="71870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363295" y="6085714"/>
            <a:ext cx="762245" cy="858033"/>
            <a:chOff x="7363295" y="6085714"/>
            <a:chExt cx="762245" cy="858033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60000">
              <a:off x="7363295" y="6085714"/>
              <a:ext cx="762245" cy="85803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539927" y="5418074"/>
            <a:ext cx="1205860" cy="186563"/>
            <a:chOff x="8539927" y="5418074"/>
            <a:chExt cx="1205860" cy="186563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8539927" y="5418074"/>
              <a:ext cx="1205860" cy="18656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680209" y="6984682"/>
            <a:ext cx="605658" cy="605658"/>
            <a:chOff x="1680209" y="6984682"/>
            <a:chExt cx="605658" cy="60565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80209" y="6984682"/>
              <a:ext cx="605658" cy="605658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1721309" y="7049265"/>
            <a:ext cx="522015" cy="5289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01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32" name="그룹 1032"/>
          <p:cNvGrpSpPr/>
          <p:nvPr/>
        </p:nvGrpSpPr>
        <p:grpSpPr>
          <a:xfrm>
            <a:off x="3516235" y="4262169"/>
            <a:ext cx="605658" cy="605658"/>
            <a:chOff x="3516235" y="4262169"/>
            <a:chExt cx="605658" cy="60565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16235" y="4262169"/>
              <a:ext cx="605658" cy="605658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3550242" y="4385974"/>
            <a:ext cx="564558" cy="5289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02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33" name="그룹 1033"/>
          <p:cNvGrpSpPr/>
          <p:nvPr/>
        </p:nvGrpSpPr>
        <p:grpSpPr>
          <a:xfrm>
            <a:off x="11364691" y="4230205"/>
            <a:ext cx="605658" cy="605658"/>
            <a:chOff x="11364691" y="4230205"/>
            <a:chExt cx="605658" cy="60565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64691" y="4230205"/>
              <a:ext cx="605658" cy="605658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11353800" y="4305300"/>
            <a:ext cx="672637" cy="5289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03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34" name="그룹 1034"/>
          <p:cNvGrpSpPr/>
          <p:nvPr/>
        </p:nvGrpSpPr>
        <p:grpSpPr>
          <a:xfrm>
            <a:off x="13448647" y="7052225"/>
            <a:ext cx="605658" cy="605658"/>
            <a:chOff x="13448647" y="7052225"/>
            <a:chExt cx="605658" cy="605658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448647" y="7052225"/>
              <a:ext cx="605658" cy="605658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13487400" y="7124700"/>
            <a:ext cx="564558" cy="5289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한컴 윤고딕 250" pitchFamily="18" charset="-127"/>
                <a:ea typeface="한컴 윤고딕 250" pitchFamily="18" charset="-127"/>
                <a:cs typeface="에스코어 드림 5 Medium" pitchFamily="34" charset="0"/>
              </a:rPr>
              <a:t>04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35" name="그룹 103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sp>
        <p:nvSpPr>
          <p:cNvPr id="9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메인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(1)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7B00860-391E-4785-9A4E-4292D4D5AD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33" y="3208996"/>
            <a:ext cx="12436167" cy="635410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44B14FC-8AC7-4D44-9A3B-FB739BDE6E2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1" r="91649" b="73447"/>
          <a:stretch/>
        </p:blipFill>
        <p:spPr>
          <a:xfrm>
            <a:off x="10206108" y="4008562"/>
            <a:ext cx="3511114" cy="346942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8DEB7F-EA52-4E26-8859-BA7EEB2B9F05}"/>
              </a:ext>
            </a:extLst>
          </p:cNvPr>
          <p:cNvSpPr/>
          <p:nvPr/>
        </p:nvSpPr>
        <p:spPr>
          <a:xfrm>
            <a:off x="2161776" y="3851769"/>
            <a:ext cx="1038158" cy="10082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73C94B5-5C0D-4795-86AD-8D112BC106F6}"/>
              </a:ext>
            </a:extLst>
          </p:cNvPr>
          <p:cNvCxnSpPr>
            <a:stCxn id="2" idx="3"/>
            <a:endCxn id="44" idx="1"/>
          </p:cNvCxnSpPr>
          <p:nvPr/>
        </p:nvCxnSpPr>
        <p:spPr>
          <a:xfrm>
            <a:off x="3199934" y="4355891"/>
            <a:ext cx="7006174" cy="1387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메인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(2)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F14A3C-F4C8-4D76-A474-AE257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3D093FB-C391-4D41-959D-DBC5CBD009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7" y="1360975"/>
            <a:ext cx="7970973" cy="824137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15D1C5-643C-4E5C-B6DF-9C7C05DE37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34" y="712611"/>
            <a:ext cx="10384329" cy="88626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8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메인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(3)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F14A3C-F4C8-4D76-A474-AE257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FBD3451-BA11-4594-8793-A28236FA45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01" y="3409123"/>
            <a:ext cx="16603699" cy="592537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38DE4A4-9E14-46BE-AE6B-25D6EE7B41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17" y="3912428"/>
            <a:ext cx="6425296" cy="421852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952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80952" y="1360976"/>
              <a:ext cx="29038095" cy="237142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2561" y="2124094"/>
            <a:ext cx="15634730" cy="1142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메인 코드를 살펴봅시다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!</a:t>
            </a:r>
            <a:r>
              <a:rPr lang="ko-KR" altLang="en-US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 </a:t>
            </a:r>
            <a:r>
              <a:rPr lang="en-US" altLang="ko-KR" sz="4300" kern="0" spc="-200" dirty="0">
                <a:solidFill>
                  <a:srgbClr val="4285F4"/>
                </a:solidFill>
                <a:latin typeface="한컴 윤고딕 250" pitchFamily="18" charset="-127"/>
                <a:ea typeface="한컴 윤고딕 250" pitchFamily="18" charset="-127"/>
              </a:rPr>
              <a:t>(4)</a:t>
            </a:r>
            <a:endParaRPr lang="en-US" dirty="0">
              <a:latin typeface="한컴 윤고딕 250" pitchFamily="18" charset="-127"/>
              <a:ea typeface="한컴 윤고딕 250" pitchFamily="18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3673544" y="2443749"/>
            <a:ext cx="563377" cy="146678"/>
            <a:chOff x="13673544" y="2443749"/>
            <a:chExt cx="563377" cy="1466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67354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2935004" y="-302506"/>
              <a:ext cx="8742857" cy="18485714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sp>
        <p:nvSpPr>
          <p:cNvPr id="59" name="Object 56"/>
          <p:cNvSpPr txBox="1"/>
          <p:nvPr/>
        </p:nvSpPr>
        <p:spPr>
          <a:xfrm>
            <a:off x="13016991" y="712611"/>
            <a:ext cx="3161905" cy="478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kern="0" spc="-100" dirty="0">
                <a:solidFill>
                  <a:srgbClr val="5E5E5E"/>
                </a:solidFill>
                <a:latin typeface="한컴 윤고딕 250" pitchFamily="18" charset="-127"/>
                <a:ea typeface="한컴 윤고딕 250" pitchFamily="18" charset="-127"/>
              </a:rPr>
              <a:t>바른 역사 길잡이</a:t>
            </a:r>
            <a:endParaRPr lang="en-US" altLang="ko-KR" dirty="0">
              <a:latin typeface="한컴 윤고딕 250" pitchFamily="18" charset="-127"/>
              <a:ea typeface="한컴 윤고딕 25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DEB7F-EA52-4E26-8859-BA7EEB2B9F05}"/>
              </a:ext>
            </a:extLst>
          </p:cNvPr>
          <p:cNvSpPr/>
          <p:nvPr/>
        </p:nvSpPr>
        <p:spPr>
          <a:xfrm>
            <a:off x="2161776" y="5506250"/>
            <a:ext cx="6220224" cy="39044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0E76701A-6FB0-47CC-B9DB-282604A870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8996"/>
            <a:ext cx="12436167" cy="635410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1C643B9-62B5-43EB-8293-D594E3BBCE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61" y="1730473"/>
            <a:ext cx="9439275" cy="7810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13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499</Words>
  <Application>Microsoft Office PowerPoint</Application>
  <PresentationFormat>사용자 지정</PresentationFormat>
  <Paragraphs>119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한컴 윤고딕 250</vt:lpstr>
      <vt:lpstr>한컴 윤고딕 230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58189</cp:lastModifiedBy>
  <cp:revision>16</cp:revision>
  <dcterms:created xsi:type="dcterms:W3CDTF">2021-06-07T16:48:14Z</dcterms:created>
  <dcterms:modified xsi:type="dcterms:W3CDTF">2021-06-09T02:31:16Z</dcterms:modified>
</cp:coreProperties>
</file>